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5ABC6-EF23-4678-B38E-2EE84D295695}" v="8" dt="2024-07-31T13:09:49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id Mustafa" userId="61954fae-5052-4570-b11e-84920b31dd3b" providerId="ADAL" clId="{EA35ABC6-EF23-4678-B38E-2EE84D295695}"/>
    <pc:docChg chg="undo custSel addSld delSld modSld">
      <pc:chgData name="Abid Mustafa" userId="61954fae-5052-4570-b11e-84920b31dd3b" providerId="ADAL" clId="{EA35ABC6-EF23-4678-B38E-2EE84D295695}" dt="2024-07-31T13:20:19.557" v="2714" actId="26606"/>
      <pc:docMkLst>
        <pc:docMk/>
      </pc:docMkLst>
      <pc:sldChg chg="addSp modSp mod setBg addAnim">
        <pc:chgData name="Abid Mustafa" userId="61954fae-5052-4570-b11e-84920b31dd3b" providerId="ADAL" clId="{EA35ABC6-EF23-4678-B38E-2EE84D295695}" dt="2024-07-31T13:18:53.481" v="2685"/>
        <pc:sldMkLst>
          <pc:docMk/>
          <pc:sldMk cId="2603934169" sldId="256"/>
        </pc:sldMkLst>
        <pc:spChg chg="mo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2" creationId="{ACCB16CE-9EBD-60CE-D611-8E3444188AAC}"/>
          </ac:spMkLst>
        </pc:spChg>
        <pc:spChg chg="mo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3" creationId="{B6FCBB59-45D3-C0F4-7E16-34EEC64FF97B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13" creationId="{66D61E08-70C3-48D8-BEA0-787111DC30DA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15" creationId="{FC55298F-0AE5-478E-AD2B-03C2614C5833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17" creationId="{C180E4EA-0B63-4779-A895-7E90E71088F3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19" creationId="{CEE01D9D-3DE8-4EED-B0D3-8F3C79CC7673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21" creationId="{89AF5CE9-607F-43F4-8983-DCD6DA4051FD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23" creationId="{6EEA2DBD-9E1E-4521-8C01-F32AD18A89E3}"/>
          </ac:spMkLst>
        </pc:spChg>
        <pc:spChg chg="add">
          <ac:chgData name="Abid Mustafa" userId="61954fae-5052-4570-b11e-84920b31dd3b" providerId="ADAL" clId="{EA35ABC6-EF23-4678-B38E-2EE84D295695}" dt="2024-07-31T13:18:53.481" v="2683" actId="26606"/>
          <ac:spMkLst>
            <pc:docMk/>
            <pc:sldMk cId="2603934169" sldId="256"/>
            <ac:spMk id="25" creationId="{15BBD2C1-BA9B-46A9-A27A-33498B169272}"/>
          </ac:spMkLst>
        </pc:spChg>
        <pc:picChg chg="add">
          <ac:chgData name="Abid Mustafa" userId="61954fae-5052-4570-b11e-84920b31dd3b" providerId="ADAL" clId="{EA35ABC6-EF23-4678-B38E-2EE84D295695}" dt="2024-07-31T13:18:53.481" v="2683" actId="26606"/>
          <ac:picMkLst>
            <pc:docMk/>
            <pc:sldMk cId="2603934169" sldId="256"/>
            <ac:picMk id="5" creationId="{BE941C08-1ACF-1AD7-88A2-EE78524F987F}"/>
          </ac:picMkLst>
        </pc:picChg>
        <pc:cxnChg chg="add">
          <ac:chgData name="Abid Mustafa" userId="61954fae-5052-4570-b11e-84920b31dd3b" providerId="ADAL" clId="{EA35ABC6-EF23-4678-B38E-2EE84D295695}" dt="2024-07-31T13:18:53.481" v="2683" actId="26606"/>
          <ac:cxnSpMkLst>
            <pc:docMk/>
            <pc:sldMk cId="2603934169" sldId="256"/>
            <ac:cxnSpMk id="9" creationId="{A57C1A16-B8AB-4D99-A195-A38F556A6486}"/>
          </ac:cxnSpMkLst>
        </pc:cxnChg>
        <pc:cxnChg chg="add">
          <ac:chgData name="Abid Mustafa" userId="61954fae-5052-4570-b11e-84920b31dd3b" providerId="ADAL" clId="{EA35ABC6-EF23-4678-B38E-2EE84D295695}" dt="2024-07-31T13:18:53.481" v="2683" actId="26606"/>
          <ac:cxnSpMkLst>
            <pc:docMk/>
            <pc:sldMk cId="2603934169" sldId="256"/>
            <ac:cxnSpMk id="11" creationId="{F8A9B20B-D1DD-4573-B5EC-558029519236}"/>
          </ac:cxnSpMkLst>
        </pc:cxnChg>
      </pc:sldChg>
      <pc:sldChg chg="addSp delSp modSp new mod setBg">
        <pc:chgData name="Abid Mustafa" userId="61954fae-5052-4570-b11e-84920b31dd3b" providerId="ADAL" clId="{EA35ABC6-EF23-4678-B38E-2EE84D295695}" dt="2024-07-31T13:19:10.760" v="2690" actId="26606"/>
        <pc:sldMkLst>
          <pc:docMk/>
          <pc:sldMk cId="1306892220" sldId="257"/>
        </pc:sldMkLst>
        <pc:spChg chg="mod">
          <ac:chgData name="Abid Mustafa" userId="61954fae-5052-4570-b11e-84920b31dd3b" providerId="ADAL" clId="{EA35ABC6-EF23-4678-B38E-2EE84D295695}" dt="2024-07-31T13:19:10.760" v="2690" actId="26606"/>
          <ac:spMkLst>
            <pc:docMk/>
            <pc:sldMk cId="1306892220" sldId="257"/>
            <ac:spMk id="2" creationId="{64A969E5-ED49-1DA1-F39E-E465CA3467E4}"/>
          </ac:spMkLst>
        </pc:spChg>
        <pc:spChg chg="add del mod">
          <ac:chgData name="Abid Mustafa" userId="61954fae-5052-4570-b11e-84920b31dd3b" providerId="ADAL" clId="{EA35ABC6-EF23-4678-B38E-2EE84D295695}" dt="2024-07-31T13:19:10.760" v="2690" actId="26606"/>
          <ac:spMkLst>
            <pc:docMk/>
            <pc:sldMk cId="1306892220" sldId="257"/>
            <ac:spMk id="3" creationId="{904D8AFC-2025-1308-7B99-E0E82383B11C}"/>
          </ac:spMkLst>
        </pc:spChg>
        <pc:spChg chg="add del">
          <ac:chgData name="Abid Mustafa" userId="61954fae-5052-4570-b11e-84920b31dd3b" providerId="ADAL" clId="{EA35ABC6-EF23-4678-B38E-2EE84D295695}" dt="2024-07-31T13:19:05.800" v="2687" actId="26606"/>
          <ac:spMkLst>
            <pc:docMk/>
            <pc:sldMk cId="1306892220" sldId="257"/>
            <ac:spMk id="9" creationId="{BDDE9CD4-0E0A-4129-8689-A89C4E9A666D}"/>
          </ac:spMkLst>
        </pc:spChg>
        <pc:spChg chg="add del">
          <ac:chgData name="Abid Mustafa" userId="61954fae-5052-4570-b11e-84920b31dd3b" providerId="ADAL" clId="{EA35ABC6-EF23-4678-B38E-2EE84D295695}" dt="2024-07-31T13:19:10.728" v="2689" actId="26606"/>
          <ac:spMkLst>
            <pc:docMk/>
            <pc:sldMk cId="1306892220" sldId="257"/>
            <ac:spMk id="13" creationId="{B2205F6E-03C6-4E92-877C-E2482F6599AA}"/>
          </ac:spMkLst>
        </pc:spChg>
        <pc:spChg chg="add">
          <ac:chgData name="Abid Mustafa" userId="61954fae-5052-4570-b11e-84920b31dd3b" providerId="ADAL" clId="{EA35ABC6-EF23-4678-B38E-2EE84D295695}" dt="2024-07-31T13:19:10.760" v="2690" actId="26606"/>
          <ac:spMkLst>
            <pc:docMk/>
            <pc:sldMk cId="1306892220" sldId="257"/>
            <ac:spMk id="22" creationId="{87BD1F4E-A66D-4C06-86DA-8D56CA7A3B41}"/>
          </ac:spMkLst>
        </pc:spChg>
        <pc:spChg chg="add del">
          <ac:chgData name="Abid Mustafa" userId="61954fae-5052-4570-b11e-84920b31dd3b" providerId="ADAL" clId="{EA35ABC6-EF23-4678-B38E-2EE84D295695}" dt="2024-07-31T13:19:10.728" v="2689" actId="26606"/>
          <ac:spMkLst>
            <pc:docMk/>
            <pc:sldMk cId="1306892220" sldId="257"/>
            <ac:spMk id="23" creationId="{9F4444CE-BC8D-4D61-B303-4C05614E62AB}"/>
          </ac:spMkLst>
        </pc:spChg>
        <pc:spChg chg="add del">
          <ac:chgData name="Abid Mustafa" userId="61954fae-5052-4570-b11e-84920b31dd3b" providerId="ADAL" clId="{EA35ABC6-EF23-4678-B38E-2EE84D295695}" dt="2024-07-31T13:19:10.728" v="2689" actId="26606"/>
          <ac:spMkLst>
            <pc:docMk/>
            <pc:sldMk cId="1306892220" sldId="257"/>
            <ac:spMk id="24" creationId="{73772B81-181F-48B7-8826-4D9686D15DF5}"/>
          </ac:spMkLst>
        </pc:spChg>
        <pc:spChg chg="add">
          <ac:chgData name="Abid Mustafa" userId="61954fae-5052-4570-b11e-84920b31dd3b" providerId="ADAL" clId="{EA35ABC6-EF23-4678-B38E-2EE84D295695}" dt="2024-07-31T13:19:10.760" v="2690" actId="26606"/>
          <ac:spMkLst>
            <pc:docMk/>
            <pc:sldMk cId="1306892220" sldId="257"/>
            <ac:spMk id="27" creationId="{655AE6B0-AC9E-4167-806F-E9DB135FC46B}"/>
          </ac:spMkLst>
        </pc:spChg>
        <pc:grpChg chg="add del">
          <ac:chgData name="Abid Mustafa" userId="61954fae-5052-4570-b11e-84920b31dd3b" providerId="ADAL" clId="{EA35ABC6-EF23-4678-B38E-2EE84D295695}" dt="2024-07-31T13:19:05.800" v="2687" actId="26606"/>
          <ac:grpSpMkLst>
            <pc:docMk/>
            <pc:sldMk cId="1306892220" sldId="257"/>
            <ac:grpSpMk id="11" creationId="{85DB3CA2-FA66-42B9-90EF-394894352D8C}"/>
          </ac:grpSpMkLst>
        </pc:grpChg>
        <pc:grpChg chg="add">
          <ac:chgData name="Abid Mustafa" userId="61954fae-5052-4570-b11e-84920b31dd3b" providerId="ADAL" clId="{EA35ABC6-EF23-4678-B38E-2EE84D295695}" dt="2024-07-31T13:19:10.760" v="2690" actId="26606"/>
          <ac:grpSpMkLst>
            <pc:docMk/>
            <pc:sldMk cId="1306892220" sldId="257"/>
            <ac:grpSpMk id="28" creationId="{3523416A-383B-4FDC-B4C9-D8EDDFE9C043}"/>
          </ac:grpSpMkLst>
        </pc:grpChg>
        <pc:graphicFrameChg chg="add del">
          <ac:chgData name="Abid Mustafa" userId="61954fae-5052-4570-b11e-84920b31dd3b" providerId="ADAL" clId="{EA35ABC6-EF23-4678-B38E-2EE84D295695}" dt="2024-07-31T13:19:10.728" v="2689" actId="26606"/>
          <ac:graphicFrameMkLst>
            <pc:docMk/>
            <pc:sldMk cId="1306892220" sldId="257"/>
            <ac:graphicFrameMk id="25" creationId="{8A5CC341-C4B7-A7A0-398D-8E9839B3DB6C}"/>
          </ac:graphicFrameMkLst>
        </pc:graphicFrameChg>
        <pc:graphicFrameChg chg="add">
          <ac:chgData name="Abid Mustafa" userId="61954fae-5052-4570-b11e-84920b31dd3b" providerId="ADAL" clId="{EA35ABC6-EF23-4678-B38E-2EE84D295695}" dt="2024-07-31T13:19:10.760" v="2690" actId="26606"/>
          <ac:graphicFrameMkLst>
            <pc:docMk/>
            <pc:sldMk cId="1306892220" sldId="257"/>
            <ac:graphicFrameMk id="30" creationId="{6B491F7F-71A7-AB9E-E403-C6967C305D1A}"/>
          </ac:graphicFrameMkLst>
        </pc:graphicFrameChg>
        <pc:picChg chg="add del">
          <ac:chgData name="Abid Mustafa" userId="61954fae-5052-4570-b11e-84920b31dd3b" providerId="ADAL" clId="{EA35ABC6-EF23-4678-B38E-2EE84D295695}" dt="2024-07-31T13:19:05.800" v="2687" actId="26606"/>
          <ac:picMkLst>
            <pc:docMk/>
            <pc:sldMk cId="1306892220" sldId="257"/>
            <ac:picMk id="5" creationId="{3DE1C92B-5F8C-1C30-C704-D9A40E06DA81}"/>
          </ac:picMkLst>
        </pc:picChg>
      </pc:sldChg>
      <pc:sldChg chg="addSp delSp modSp del mod">
        <pc:chgData name="Abid Mustafa" userId="61954fae-5052-4570-b11e-84920b31dd3b" providerId="ADAL" clId="{EA35ABC6-EF23-4678-B38E-2EE84D295695}" dt="2024-07-31T11:12:39.934" v="32" actId="2696"/>
        <pc:sldMkLst>
          <pc:docMk/>
          <pc:sldMk cId="3288126247" sldId="257"/>
        </pc:sldMkLst>
        <pc:spChg chg="mod">
          <ac:chgData name="Abid Mustafa" userId="61954fae-5052-4570-b11e-84920b31dd3b" providerId="ADAL" clId="{EA35ABC6-EF23-4678-B38E-2EE84D295695}" dt="2024-07-31T11:11:24.380" v="24" actId="20577"/>
          <ac:spMkLst>
            <pc:docMk/>
            <pc:sldMk cId="3288126247" sldId="257"/>
            <ac:spMk id="2" creationId="{EACA3F63-96C9-0AE1-7FFE-57ED77B5750B}"/>
          </ac:spMkLst>
        </pc:spChg>
        <pc:spChg chg="del">
          <ac:chgData name="Abid Mustafa" userId="61954fae-5052-4570-b11e-84920b31dd3b" providerId="ADAL" clId="{EA35ABC6-EF23-4678-B38E-2EE84D295695}" dt="2024-07-31T11:11:45.152" v="31" actId="478"/>
          <ac:spMkLst>
            <pc:docMk/>
            <pc:sldMk cId="3288126247" sldId="257"/>
            <ac:spMk id="3" creationId="{D5B5AC14-35E4-0DDA-0894-115FB83F3A78}"/>
          </ac:spMkLst>
        </pc:spChg>
        <pc:spChg chg="del mod">
          <ac:chgData name="Abid Mustafa" userId="61954fae-5052-4570-b11e-84920b31dd3b" providerId="ADAL" clId="{EA35ABC6-EF23-4678-B38E-2EE84D295695}" dt="2024-07-31T11:11:30.888" v="26" actId="478"/>
          <ac:spMkLst>
            <pc:docMk/>
            <pc:sldMk cId="3288126247" sldId="257"/>
            <ac:spMk id="4" creationId="{F2F9CFB9-2EE2-2D44-9F3A-B748EE59C9EB}"/>
          </ac:spMkLst>
        </pc:spChg>
        <pc:spChg chg="del mod">
          <ac:chgData name="Abid Mustafa" userId="61954fae-5052-4570-b11e-84920b31dd3b" providerId="ADAL" clId="{EA35ABC6-EF23-4678-B38E-2EE84D295695}" dt="2024-07-31T11:11:41.390" v="30" actId="478"/>
          <ac:spMkLst>
            <pc:docMk/>
            <pc:sldMk cId="3288126247" sldId="257"/>
            <ac:spMk id="5" creationId="{9BB98439-D9F9-8997-0783-40D2E439F6C8}"/>
          </ac:spMkLst>
        </pc:spChg>
        <pc:spChg chg="del mod">
          <ac:chgData name="Abid Mustafa" userId="61954fae-5052-4570-b11e-84920b31dd3b" providerId="ADAL" clId="{EA35ABC6-EF23-4678-B38E-2EE84D295695}" dt="2024-07-31T11:11:36.177" v="28" actId="478"/>
          <ac:spMkLst>
            <pc:docMk/>
            <pc:sldMk cId="3288126247" sldId="257"/>
            <ac:spMk id="6" creationId="{F2C12B23-666F-BDE9-0719-B5C0A399D3F7}"/>
          </ac:spMkLst>
        </pc:spChg>
        <pc:spChg chg="add mod">
          <ac:chgData name="Abid Mustafa" userId="61954fae-5052-4570-b11e-84920b31dd3b" providerId="ADAL" clId="{EA35ABC6-EF23-4678-B38E-2EE84D295695}" dt="2024-07-31T11:11:30.888" v="26" actId="478"/>
          <ac:spMkLst>
            <pc:docMk/>
            <pc:sldMk cId="3288126247" sldId="257"/>
            <ac:spMk id="8" creationId="{64AF563A-2348-C03D-ACA4-4402AF8F9AEE}"/>
          </ac:spMkLst>
        </pc:spChg>
        <pc:spChg chg="add mod">
          <ac:chgData name="Abid Mustafa" userId="61954fae-5052-4570-b11e-84920b31dd3b" providerId="ADAL" clId="{EA35ABC6-EF23-4678-B38E-2EE84D295695}" dt="2024-07-31T11:11:36.177" v="28" actId="478"/>
          <ac:spMkLst>
            <pc:docMk/>
            <pc:sldMk cId="3288126247" sldId="257"/>
            <ac:spMk id="10" creationId="{96B7C2E7-01C6-74B6-0328-EB2415370783}"/>
          </ac:spMkLst>
        </pc:spChg>
        <pc:spChg chg="add mod">
          <ac:chgData name="Abid Mustafa" userId="61954fae-5052-4570-b11e-84920b31dd3b" providerId="ADAL" clId="{EA35ABC6-EF23-4678-B38E-2EE84D295695}" dt="2024-07-31T11:11:41.390" v="30" actId="478"/>
          <ac:spMkLst>
            <pc:docMk/>
            <pc:sldMk cId="3288126247" sldId="257"/>
            <ac:spMk id="12" creationId="{D254C4ED-EC71-F3DC-17DF-D93A5FD6D16D}"/>
          </ac:spMkLst>
        </pc:spChg>
        <pc:spChg chg="add mod">
          <ac:chgData name="Abid Mustafa" userId="61954fae-5052-4570-b11e-84920b31dd3b" providerId="ADAL" clId="{EA35ABC6-EF23-4678-B38E-2EE84D295695}" dt="2024-07-31T11:11:45.152" v="31" actId="478"/>
          <ac:spMkLst>
            <pc:docMk/>
            <pc:sldMk cId="3288126247" sldId="257"/>
            <ac:spMk id="14" creationId="{93E7CCEB-497D-9769-E474-D952EFBC6E5A}"/>
          </ac:spMkLst>
        </pc:spChg>
      </pc:sldChg>
      <pc:sldChg chg="del">
        <pc:chgData name="Abid Mustafa" userId="61954fae-5052-4570-b11e-84920b31dd3b" providerId="ADAL" clId="{EA35ABC6-EF23-4678-B38E-2EE84D295695}" dt="2024-07-31T11:12:50.794" v="33" actId="2696"/>
        <pc:sldMkLst>
          <pc:docMk/>
          <pc:sldMk cId="2095347653" sldId="258"/>
        </pc:sldMkLst>
      </pc:sldChg>
      <pc:sldChg chg="addSp delSp modSp new mod setBg">
        <pc:chgData name="Abid Mustafa" userId="61954fae-5052-4570-b11e-84920b31dd3b" providerId="ADAL" clId="{EA35ABC6-EF23-4678-B38E-2EE84D295695}" dt="2024-07-31T13:19:38.672" v="2705" actId="26606"/>
        <pc:sldMkLst>
          <pc:docMk/>
          <pc:sldMk cId="2759799066" sldId="258"/>
        </pc:sldMkLst>
        <pc:spChg chg="mod">
          <ac:chgData name="Abid Mustafa" userId="61954fae-5052-4570-b11e-84920b31dd3b" providerId="ADAL" clId="{EA35ABC6-EF23-4678-B38E-2EE84D295695}" dt="2024-07-31T13:19:38.656" v="2704" actId="26606"/>
          <ac:spMkLst>
            <pc:docMk/>
            <pc:sldMk cId="2759799066" sldId="258"/>
            <ac:spMk id="2" creationId="{6FE29D79-4D48-F9BB-751A-1EC6B8A806CB}"/>
          </ac:spMkLst>
        </pc:spChg>
        <pc:spChg chg="del mod">
          <ac:chgData name="Abid Mustafa" userId="61954fae-5052-4570-b11e-84920b31dd3b" providerId="ADAL" clId="{EA35ABC6-EF23-4678-B38E-2EE84D295695}" dt="2024-07-31T12:31:25.815" v="1091" actId="478"/>
          <ac:spMkLst>
            <pc:docMk/>
            <pc:sldMk cId="2759799066" sldId="258"/>
            <ac:spMk id="3" creationId="{DA1F4C9F-803C-4421-5D67-D9F1A7BACAD1}"/>
          </ac:spMkLst>
        </pc:spChg>
        <pc:spChg chg="add del">
          <ac:chgData name="Abid Mustafa" userId="61954fae-5052-4570-b11e-84920b31dd3b" providerId="ADAL" clId="{EA35ABC6-EF23-4678-B38E-2EE84D295695}" dt="2024-07-31T12:20:33.886" v="935" actId="26606"/>
          <ac:spMkLst>
            <pc:docMk/>
            <pc:sldMk cId="2759799066" sldId="258"/>
            <ac:spMk id="6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31:07.967" v="1083" actId="26606"/>
          <ac:spMkLst>
            <pc:docMk/>
            <pc:sldMk cId="2759799066" sldId="258"/>
            <ac:spMk id="7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20:37.125" v="937" actId="26606"/>
          <ac:spMkLst>
            <pc:docMk/>
            <pc:sldMk cId="2759799066" sldId="258"/>
            <ac:spMk id="8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20:13.968" v="923" actId="26606"/>
          <ac:spMkLst>
            <pc:docMk/>
            <pc:sldMk cId="2759799066" sldId="258"/>
            <ac:spMk id="9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31:11.214" v="1085" actId="26606"/>
          <ac:spMkLst>
            <pc:docMk/>
            <pc:sldMk cId="2759799066" sldId="258"/>
            <ac:spMk id="10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20:15.683" v="925" actId="26606"/>
          <ac:spMkLst>
            <pc:docMk/>
            <pc:sldMk cId="2759799066" sldId="258"/>
            <ac:spMk id="11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31:14.789" v="1087" actId="26606"/>
          <ac:spMkLst>
            <pc:docMk/>
            <pc:sldMk cId="2759799066" sldId="258"/>
            <ac:spMk id="12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3:19:27.496" v="2692" actId="26606"/>
          <ac:spMkLst>
            <pc:docMk/>
            <pc:sldMk cId="2759799066" sldId="258"/>
            <ac:spMk id="13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3:19:33.446" v="2698" actId="26606"/>
          <ac:spMkLst>
            <pc:docMk/>
            <pc:sldMk cId="2759799066" sldId="258"/>
            <ac:spMk id="14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3:19:31.104" v="2694" actId="26606"/>
          <ac:spMkLst>
            <pc:docMk/>
            <pc:sldMk cId="2759799066" sldId="258"/>
            <ac:spMk id="15" creationId="{AA330523-F25B-4007-B3E5-ABB5637D160A}"/>
          </ac:spMkLst>
        </pc:spChg>
        <pc:graphicFrameChg chg="add mod modGraphic">
          <ac:chgData name="Abid Mustafa" userId="61954fae-5052-4570-b11e-84920b31dd3b" providerId="ADAL" clId="{EA35ABC6-EF23-4678-B38E-2EE84D295695}" dt="2024-07-31T13:19:38.672" v="2705" actId="26606"/>
          <ac:graphicFrameMkLst>
            <pc:docMk/>
            <pc:sldMk cId="2759799066" sldId="258"/>
            <ac:graphicFrameMk id="4" creationId="{2B6DB866-A7B5-85B8-0636-DD96F142EE8D}"/>
          </ac:graphicFrameMkLst>
        </pc:graphicFrameChg>
      </pc:sldChg>
      <pc:sldChg chg="del">
        <pc:chgData name="Abid Mustafa" userId="61954fae-5052-4570-b11e-84920b31dd3b" providerId="ADAL" clId="{EA35ABC6-EF23-4678-B38E-2EE84D295695}" dt="2024-07-31T11:12:53.320" v="34" actId="2696"/>
        <pc:sldMkLst>
          <pc:docMk/>
          <pc:sldMk cId="1884126224" sldId="259"/>
        </pc:sldMkLst>
      </pc:sldChg>
      <pc:sldChg chg="addSp delSp modSp new mod setBg">
        <pc:chgData name="Abid Mustafa" userId="61954fae-5052-4570-b11e-84920b31dd3b" providerId="ADAL" clId="{EA35ABC6-EF23-4678-B38E-2EE84D295695}" dt="2024-07-31T12:32:19.541" v="1116" actId="478"/>
        <pc:sldMkLst>
          <pc:docMk/>
          <pc:sldMk cId="3526798708" sldId="259"/>
        </pc:sldMkLst>
        <pc:spChg chg="mod">
          <ac:chgData name="Abid Mustafa" userId="61954fae-5052-4570-b11e-84920b31dd3b" providerId="ADAL" clId="{EA35ABC6-EF23-4678-B38E-2EE84D295695}" dt="2024-07-31T12:32:13.619" v="1114" actId="26606"/>
          <ac:spMkLst>
            <pc:docMk/>
            <pc:sldMk cId="3526798708" sldId="259"/>
            <ac:spMk id="2" creationId="{0C195FE6-023C-4EB4-4637-B6846BB8CB0F}"/>
          </ac:spMkLst>
        </pc:spChg>
        <pc:spChg chg="add del mod">
          <ac:chgData name="Abid Mustafa" userId="61954fae-5052-4570-b11e-84920b31dd3b" providerId="ADAL" clId="{EA35ABC6-EF23-4678-B38E-2EE84D295695}" dt="2024-07-31T12:32:19.541" v="1116" actId="478"/>
          <ac:spMkLst>
            <pc:docMk/>
            <pc:sldMk cId="3526798708" sldId="259"/>
            <ac:spMk id="3" creationId="{F7A0206D-94AA-3622-C881-903CD7918F0B}"/>
          </ac:spMkLst>
        </pc:spChg>
        <pc:spChg chg="add del">
          <ac:chgData name="Abid Mustafa" userId="61954fae-5052-4570-b11e-84920b31dd3b" providerId="ADAL" clId="{EA35ABC6-EF23-4678-B38E-2EE84D295695}" dt="2024-07-31T12:32:10.406" v="1108" actId="26606"/>
          <ac:spMkLst>
            <pc:docMk/>
            <pc:sldMk cId="3526798708" sldId="259"/>
            <ac:spMk id="8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32:11.152" v="1110" actId="26606"/>
          <ac:spMkLst>
            <pc:docMk/>
            <pc:sldMk cId="3526798708" sldId="259"/>
            <ac:spMk id="10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32:04.736" v="1102" actId="26606"/>
          <ac:spMkLst>
            <pc:docMk/>
            <pc:sldMk cId="3526798708" sldId="259"/>
            <ac:spMk id="11" creationId="{AA330523-F25B-4007-B3E5-ABB5637D160A}"/>
          </ac:spMkLst>
        </pc:spChg>
        <pc:spChg chg="add del">
          <ac:chgData name="Abid Mustafa" userId="61954fae-5052-4570-b11e-84920b31dd3b" providerId="ADAL" clId="{EA35ABC6-EF23-4678-B38E-2EE84D295695}" dt="2024-07-31T12:32:06.561" v="1104" actId="26606"/>
          <ac:spMkLst>
            <pc:docMk/>
            <pc:sldMk cId="3526798708" sldId="259"/>
            <ac:spMk id="13" creationId="{AA330523-F25B-4007-B3E5-ABB5637D160A}"/>
          </ac:spMkLst>
        </pc:spChg>
        <pc:graphicFrameChg chg="add mod">
          <ac:chgData name="Abid Mustafa" userId="61954fae-5052-4570-b11e-84920b31dd3b" providerId="ADAL" clId="{EA35ABC6-EF23-4678-B38E-2EE84D295695}" dt="2024-07-31T12:28:15.837" v="998"/>
          <ac:graphicFrameMkLst>
            <pc:docMk/>
            <pc:sldMk cId="3526798708" sldId="259"/>
            <ac:graphicFrameMk id="4" creationId="{2F545B85-1D68-6802-CB97-8405AEDD8B75}"/>
          </ac:graphicFrameMkLst>
        </pc:graphicFrameChg>
        <pc:graphicFrameChg chg="add mod">
          <ac:chgData name="Abid Mustafa" userId="61954fae-5052-4570-b11e-84920b31dd3b" providerId="ADAL" clId="{EA35ABC6-EF23-4678-B38E-2EE84D295695}" dt="2024-07-31T12:29:33.172" v="1063"/>
          <ac:graphicFrameMkLst>
            <pc:docMk/>
            <pc:sldMk cId="3526798708" sldId="259"/>
            <ac:graphicFrameMk id="5" creationId="{5F2C4842-C525-2A8C-4D22-5089B0B6B32D}"/>
          </ac:graphicFrameMkLst>
        </pc:graphicFrameChg>
        <pc:graphicFrameChg chg="add mod modGraphic">
          <ac:chgData name="Abid Mustafa" userId="61954fae-5052-4570-b11e-84920b31dd3b" providerId="ADAL" clId="{EA35ABC6-EF23-4678-B38E-2EE84D295695}" dt="2024-07-31T12:32:13.635" v="1115" actId="26606"/>
          <ac:graphicFrameMkLst>
            <pc:docMk/>
            <pc:sldMk cId="3526798708" sldId="259"/>
            <ac:graphicFrameMk id="6" creationId="{DEEECB90-F0F4-3E6C-682B-5CBE879E2411}"/>
          </ac:graphicFrameMkLst>
        </pc:graphicFrameChg>
      </pc:sldChg>
      <pc:sldChg chg="new del">
        <pc:chgData name="Abid Mustafa" userId="61954fae-5052-4570-b11e-84920b31dd3b" providerId="ADAL" clId="{EA35ABC6-EF23-4678-B38E-2EE84D295695}" dt="2024-07-31T12:26:19.046" v="997" actId="2696"/>
        <pc:sldMkLst>
          <pc:docMk/>
          <pc:sldMk cId="3128174505" sldId="260"/>
        </pc:sldMkLst>
      </pc:sldChg>
      <pc:sldChg chg="del">
        <pc:chgData name="Abid Mustafa" userId="61954fae-5052-4570-b11e-84920b31dd3b" providerId="ADAL" clId="{EA35ABC6-EF23-4678-B38E-2EE84D295695}" dt="2024-07-31T11:12:58.817" v="35" actId="2696"/>
        <pc:sldMkLst>
          <pc:docMk/>
          <pc:sldMk cId="3224881012" sldId="260"/>
        </pc:sldMkLst>
      </pc:sldChg>
      <pc:sldChg chg="modSp add mod">
        <pc:chgData name="Abid Mustafa" userId="61954fae-5052-4570-b11e-84920b31dd3b" providerId="ADAL" clId="{EA35ABC6-EF23-4678-B38E-2EE84D295695}" dt="2024-07-31T12:26:07.330" v="996" actId="20577"/>
        <pc:sldMkLst>
          <pc:docMk/>
          <pc:sldMk cId="3288126247" sldId="261"/>
        </pc:sldMkLst>
        <pc:spChg chg="mod">
          <ac:chgData name="Abid Mustafa" userId="61954fae-5052-4570-b11e-84920b31dd3b" providerId="ADAL" clId="{EA35ABC6-EF23-4678-B38E-2EE84D295695}" dt="2024-07-31T12:25:57.222" v="980" actId="20577"/>
          <ac:spMkLst>
            <pc:docMk/>
            <pc:sldMk cId="3288126247" sldId="261"/>
            <ac:spMk id="2" creationId="{EACA3F63-96C9-0AE1-7FFE-57ED77B5750B}"/>
          </ac:spMkLst>
        </pc:spChg>
        <pc:spChg chg="mod">
          <ac:chgData name="Abid Mustafa" userId="61954fae-5052-4570-b11e-84920b31dd3b" providerId="ADAL" clId="{EA35ABC6-EF23-4678-B38E-2EE84D295695}" dt="2024-07-31T12:26:07.330" v="996" actId="20577"/>
          <ac:spMkLst>
            <pc:docMk/>
            <pc:sldMk cId="3288126247" sldId="261"/>
            <ac:spMk id="3" creationId="{D5B5AC14-35E4-0DDA-0894-115FB83F3A78}"/>
          </ac:spMkLst>
        </pc:spChg>
        <pc:spChg chg="mod">
          <ac:chgData name="Abid Mustafa" userId="61954fae-5052-4570-b11e-84920b31dd3b" providerId="ADAL" clId="{EA35ABC6-EF23-4678-B38E-2EE84D295695}" dt="2024-07-31T12:25:58.654" v="981" actId="1076"/>
          <ac:spMkLst>
            <pc:docMk/>
            <pc:sldMk cId="3288126247" sldId="261"/>
            <ac:spMk id="6" creationId="{F2C12B23-666F-BDE9-0719-B5C0A399D3F7}"/>
          </ac:spMkLst>
        </pc:spChg>
      </pc:sldChg>
      <pc:sldChg chg="del">
        <pc:chgData name="Abid Mustafa" userId="61954fae-5052-4570-b11e-84920b31dd3b" providerId="ADAL" clId="{EA35ABC6-EF23-4678-B38E-2EE84D295695}" dt="2024-07-31T11:13:03.166" v="36" actId="2696"/>
        <pc:sldMkLst>
          <pc:docMk/>
          <pc:sldMk cId="3471579489" sldId="261"/>
        </pc:sldMkLst>
      </pc:sldChg>
      <pc:sldChg chg="addSp modSp new mod setBg setClrOvrMap">
        <pc:chgData name="Abid Mustafa" userId="61954fae-5052-4570-b11e-84920b31dd3b" providerId="ADAL" clId="{EA35ABC6-EF23-4678-B38E-2EE84D295695}" dt="2024-07-31T13:19:51.400" v="2706" actId="26606"/>
        <pc:sldMkLst>
          <pc:docMk/>
          <pc:sldMk cId="2068137162" sldId="262"/>
        </pc:sldMkLst>
        <pc:spChg chg="mod">
          <ac:chgData name="Abid Mustafa" userId="61954fae-5052-4570-b11e-84920b31dd3b" providerId="ADAL" clId="{EA35ABC6-EF23-4678-B38E-2EE84D295695}" dt="2024-07-31T13:19:51.400" v="2706" actId="26606"/>
          <ac:spMkLst>
            <pc:docMk/>
            <pc:sldMk cId="2068137162" sldId="262"/>
            <ac:spMk id="2" creationId="{86CE2738-FFCE-F631-326B-BB5F236329BC}"/>
          </ac:spMkLst>
        </pc:spChg>
        <pc:spChg chg="mod">
          <ac:chgData name="Abid Mustafa" userId="61954fae-5052-4570-b11e-84920b31dd3b" providerId="ADAL" clId="{EA35ABC6-EF23-4678-B38E-2EE84D295695}" dt="2024-07-31T13:19:51.400" v="2706" actId="26606"/>
          <ac:spMkLst>
            <pc:docMk/>
            <pc:sldMk cId="2068137162" sldId="262"/>
            <ac:spMk id="3" creationId="{149C9185-47FB-2C03-9C98-89F002A8AEBB}"/>
          </ac:spMkLst>
        </pc:spChg>
        <pc:spChg chg="add">
          <ac:chgData name="Abid Mustafa" userId="61954fae-5052-4570-b11e-84920b31dd3b" providerId="ADAL" clId="{EA35ABC6-EF23-4678-B38E-2EE84D295695}" dt="2024-07-31T13:19:51.400" v="2706" actId="26606"/>
          <ac:spMkLst>
            <pc:docMk/>
            <pc:sldMk cId="2068137162" sldId="262"/>
            <ac:spMk id="8" creationId="{86C16C40-7C29-4ACC-B851-7E08E459B596}"/>
          </ac:spMkLst>
        </pc:spChg>
        <pc:grpChg chg="add">
          <ac:chgData name="Abid Mustafa" userId="61954fae-5052-4570-b11e-84920b31dd3b" providerId="ADAL" clId="{EA35ABC6-EF23-4678-B38E-2EE84D295695}" dt="2024-07-31T13:19:51.400" v="2706" actId="26606"/>
          <ac:grpSpMkLst>
            <pc:docMk/>
            <pc:sldMk cId="2068137162" sldId="262"/>
            <ac:grpSpMk id="10" creationId="{CDD733AE-DD5E-4C77-8BCD-72BF12A06BB1}"/>
          </ac:grpSpMkLst>
        </pc:grpChg>
      </pc:sldChg>
      <pc:sldChg chg="addSp delSp modSp new mod setBg">
        <pc:chgData name="Abid Mustafa" userId="61954fae-5052-4570-b11e-84920b31dd3b" providerId="ADAL" clId="{EA35ABC6-EF23-4678-B38E-2EE84D295695}" dt="2024-07-31T13:20:06.191" v="2713" actId="26606"/>
        <pc:sldMkLst>
          <pc:docMk/>
          <pc:sldMk cId="2449088309" sldId="263"/>
        </pc:sldMkLst>
        <pc:spChg chg="mod">
          <ac:chgData name="Abid Mustafa" userId="61954fae-5052-4570-b11e-84920b31dd3b" providerId="ADAL" clId="{EA35ABC6-EF23-4678-B38E-2EE84D295695}" dt="2024-07-31T13:20:06.175" v="2712" actId="26606"/>
          <ac:spMkLst>
            <pc:docMk/>
            <pc:sldMk cId="2449088309" sldId="263"/>
            <ac:spMk id="2" creationId="{908FEF76-162B-60F0-5710-DDC6DCA77226}"/>
          </ac:spMkLst>
        </pc:spChg>
        <pc:spChg chg="del">
          <ac:chgData name="Abid Mustafa" userId="61954fae-5052-4570-b11e-84920b31dd3b" providerId="ADAL" clId="{EA35ABC6-EF23-4678-B38E-2EE84D295695}" dt="2024-07-31T13:09:49.652" v="1923"/>
          <ac:spMkLst>
            <pc:docMk/>
            <pc:sldMk cId="2449088309" sldId="263"/>
            <ac:spMk id="3" creationId="{60425ED8-CDCB-48D0-C357-9F08D6D282AA}"/>
          </ac:spMkLst>
        </pc:spChg>
        <pc:spChg chg="add del">
          <ac:chgData name="Abid Mustafa" userId="61954fae-5052-4570-b11e-84920b31dd3b" providerId="ADAL" clId="{EA35ABC6-EF23-4678-B38E-2EE84D295695}" dt="2024-07-31T13:10:16.715" v="1935" actId="26606"/>
          <ac:spMkLst>
            <pc:docMk/>
            <pc:sldMk cId="2449088309" sldId="263"/>
            <ac:spMk id="6" creationId="{5D7A24C4-771A-F507-4EF6-05C07F39467C}"/>
          </ac:spMkLst>
        </pc:spChg>
        <pc:spChg chg="add del">
          <ac:chgData name="Abid Mustafa" userId="61954fae-5052-4570-b11e-84920b31dd3b" providerId="ADAL" clId="{EA35ABC6-EF23-4678-B38E-2EE84D295695}" dt="2024-07-31T13:10:02.095" v="1927" actId="26606"/>
          <ac:spMkLst>
            <pc:docMk/>
            <pc:sldMk cId="2449088309" sldId="263"/>
            <ac:spMk id="11" creationId="{73772B81-181F-48B7-8826-4D9686D15DF5}"/>
          </ac:spMkLst>
        </pc:spChg>
        <pc:spChg chg="add del">
          <ac:chgData name="Abid Mustafa" userId="61954fae-5052-4570-b11e-84920b31dd3b" providerId="ADAL" clId="{EA35ABC6-EF23-4678-B38E-2EE84D295695}" dt="2024-07-31T13:10:16.715" v="1935" actId="26606"/>
          <ac:spMkLst>
            <pc:docMk/>
            <pc:sldMk cId="2449088309" sldId="263"/>
            <ac:spMk id="12" creationId="{9F4444CE-BC8D-4D61-B303-4C05614E62AB}"/>
          </ac:spMkLst>
        </pc:spChg>
        <pc:spChg chg="add del">
          <ac:chgData name="Abid Mustafa" userId="61954fae-5052-4570-b11e-84920b31dd3b" providerId="ADAL" clId="{EA35ABC6-EF23-4678-B38E-2EE84D295695}" dt="2024-07-31T13:10:03.620" v="1929" actId="26606"/>
          <ac:spMkLst>
            <pc:docMk/>
            <pc:sldMk cId="2449088309" sldId="263"/>
            <ac:spMk id="13" creationId="{B2205F6E-03C6-4E92-877C-E2482F6599AA}"/>
          </ac:spMkLst>
        </pc:spChg>
        <pc:spChg chg="add del">
          <ac:chgData name="Abid Mustafa" userId="61954fae-5052-4570-b11e-84920b31dd3b" providerId="ADAL" clId="{EA35ABC6-EF23-4678-B38E-2EE84D295695}" dt="2024-07-31T13:10:16.715" v="1935" actId="26606"/>
          <ac:spMkLst>
            <pc:docMk/>
            <pc:sldMk cId="2449088309" sldId="263"/>
            <ac:spMk id="14" creationId="{62423CA5-E2E1-4789-B759-9906C1C94063}"/>
          </ac:spMkLst>
        </pc:spChg>
        <pc:spChg chg="add del">
          <ac:chgData name="Abid Mustafa" userId="61954fae-5052-4570-b11e-84920b31dd3b" providerId="ADAL" clId="{EA35ABC6-EF23-4678-B38E-2EE84D295695}" dt="2024-07-31T13:10:16.715" v="1935" actId="26606"/>
          <ac:spMkLst>
            <pc:docMk/>
            <pc:sldMk cId="2449088309" sldId="263"/>
            <ac:spMk id="16" creationId="{73772B81-181F-48B7-8826-4D9686D15DF5}"/>
          </ac:spMkLst>
        </pc:spChg>
        <pc:spChg chg="add del">
          <ac:chgData name="Abid Mustafa" userId="61954fae-5052-4570-b11e-84920b31dd3b" providerId="ADAL" clId="{EA35ABC6-EF23-4678-B38E-2EE84D295695}" dt="2024-07-31T13:10:16.715" v="1935" actId="26606"/>
          <ac:spMkLst>
            <pc:docMk/>
            <pc:sldMk cId="2449088309" sldId="263"/>
            <ac:spMk id="18" creationId="{B2205F6E-03C6-4E92-877C-E2482F6599AA}"/>
          </ac:spMkLst>
        </pc:spChg>
        <pc:spChg chg="add del">
          <ac:chgData name="Abid Mustafa" userId="61954fae-5052-4570-b11e-84920b31dd3b" providerId="ADAL" clId="{EA35ABC6-EF23-4678-B38E-2EE84D295695}" dt="2024-07-31T13:10:02.095" v="1927" actId="26606"/>
          <ac:spMkLst>
            <pc:docMk/>
            <pc:sldMk cId="2449088309" sldId="263"/>
            <ac:spMk id="21" creationId="{9F4444CE-BC8D-4D61-B303-4C05614E62AB}"/>
          </ac:spMkLst>
        </pc:spChg>
        <pc:spChg chg="add del">
          <ac:chgData name="Abid Mustafa" userId="61954fae-5052-4570-b11e-84920b31dd3b" providerId="ADAL" clId="{EA35ABC6-EF23-4678-B38E-2EE84D295695}" dt="2024-07-31T13:10:02.095" v="1927" actId="26606"/>
          <ac:spMkLst>
            <pc:docMk/>
            <pc:sldMk cId="2449088309" sldId="263"/>
            <ac:spMk id="22" creationId="{B2205F6E-03C6-4E92-877C-E2482F6599AA}"/>
          </ac:spMkLst>
        </pc:spChg>
        <pc:spChg chg="add del">
          <ac:chgData name="Abid Mustafa" userId="61954fae-5052-4570-b11e-84920b31dd3b" providerId="ADAL" clId="{EA35ABC6-EF23-4678-B38E-2EE84D295695}" dt="2024-07-31T13:20:04.995" v="2710" actId="26606"/>
          <ac:spMkLst>
            <pc:docMk/>
            <pc:sldMk cId="2449088309" sldId="263"/>
            <ac:spMk id="23" creationId="{9F4444CE-BC8D-4D61-B303-4C05614E62AB}"/>
          </ac:spMkLst>
        </pc:spChg>
        <pc:spChg chg="add del">
          <ac:chgData name="Abid Mustafa" userId="61954fae-5052-4570-b11e-84920b31dd3b" providerId="ADAL" clId="{EA35ABC6-EF23-4678-B38E-2EE84D295695}" dt="2024-07-31T13:10:03.620" v="1929" actId="26606"/>
          <ac:spMkLst>
            <pc:docMk/>
            <pc:sldMk cId="2449088309" sldId="263"/>
            <ac:spMk id="24" creationId="{9F4444CE-BC8D-4D61-B303-4C05614E62AB}"/>
          </ac:spMkLst>
        </pc:spChg>
        <pc:spChg chg="add del">
          <ac:chgData name="Abid Mustafa" userId="61954fae-5052-4570-b11e-84920b31dd3b" providerId="ADAL" clId="{EA35ABC6-EF23-4678-B38E-2EE84D295695}" dt="2024-07-31T13:10:03.620" v="1929" actId="26606"/>
          <ac:spMkLst>
            <pc:docMk/>
            <pc:sldMk cId="2449088309" sldId="263"/>
            <ac:spMk id="25" creationId="{73772B81-181F-48B7-8826-4D9686D15DF5}"/>
          </ac:spMkLst>
        </pc:spChg>
        <pc:spChg chg="add del">
          <ac:chgData name="Abid Mustafa" userId="61954fae-5052-4570-b11e-84920b31dd3b" providerId="ADAL" clId="{EA35ABC6-EF23-4678-B38E-2EE84D295695}" dt="2024-07-31T13:20:04.995" v="2710" actId="26606"/>
          <ac:spMkLst>
            <pc:docMk/>
            <pc:sldMk cId="2449088309" sldId="263"/>
            <ac:spMk id="27" creationId="{73772B81-181F-48B7-8826-4D9686D15DF5}"/>
          </ac:spMkLst>
        </pc:spChg>
        <pc:spChg chg="add del">
          <ac:chgData name="Abid Mustafa" userId="61954fae-5052-4570-b11e-84920b31dd3b" providerId="ADAL" clId="{EA35ABC6-EF23-4678-B38E-2EE84D295695}" dt="2024-07-31T13:20:04.995" v="2710" actId="26606"/>
          <ac:spMkLst>
            <pc:docMk/>
            <pc:sldMk cId="2449088309" sldId="263"/>
            <ac:spMk id="29" creationId="{B2205F6E-03C6-4E92-877C-E2482F6599AA}"/>
          </ac:spMkLst>
        </pc:spChg>
        <pc:spChg chg="add del">
          <ac:chgData name="Abid Mustafa" userId="61954fae-5052-4570-b11e-84920b31dd3b" providerId="ADAL" clId="{EA35ABC6-EF23-4678-B38E-2EE84D295695}" dt="2024-07-31T13:20:06.175" v="2712" actId="26606"/>
          <ac:spMkLst>
            <pc:docMk/>
            <pc:sldMk cId="2449088309" sldId="263"/>
            <ac:spMk id="31" creationId="{9F4444CE-BC8D-4D61-B303-4C05614E62AB}"/>
          </ac:spMkLst>
        </pc:spChg>
        <pc:spChg chg="add del">
          <ac:chgData name="Abid Mustafa" userId="61954fae-5052-4570-b11e-84920b31dd3b" providerId="ADAL" clId="{EA35ABC6-EF23-4678-B38E-2EE84D295695}" dt="2024-07-31T13:20:06.175" v="2712" actId="26606"/>
          <ac:spMkLst>
            <pc:docMk/>
            <pc:sldMk cId="2449088309" sldId="263"/>
            <ac:spMk id="32" creationId="{73772B81-181F-48B7-8826-4D9686D15DF5}"/>
          </ac:spMkLst>
        </pc:spChg>
        <pc:spChg chg="add del">
          <ac:chgData name="Abid Mustafa" userId="61954fae-5052-4570-b11e-84920b31dd3b" providerId="ADAL" clId="{EA35ABC6-EF23-4678-B38E-2EE84D295695}" dt="2024-07-31T13:20:06.175" v="2712" actId="26606"/>
          <ac:spMkLst>
            <pc:docMk/>
            <pc:sldMk cId="2449088309" sldId="263"/>
            <ac:spMk id="33" creationId="{B2205F6E-03C6-4E92-877C-E2482F6599AA}"/>
          </ac:spMkLst>
        </pc:spChg>
        <pc:grpChg chg="add del">
          <ac:chgData name="Abid Mustafa" userId="61954fae-5052-4570-b11e-84920b31dd3b" providerId="ADAL" clId="{EA35ABC6-EF23-4678-B38E-2EE84D295695}" dt="2024-07-31T13:09:58.715" v="1925" actId="26606"/>
          <ac:grpSpMkLst>
            <pc:docMk/>
            <pc:sldMk cId="2449088309" sldId="263"/>
            <ac:grpSpMk id="9" creationId="{B4DE830A-B531-4A3B-96F6-0ECE88B08555}"/>
          </ac:grpSpMkLst>
        </pc:grpChg>
        <pc:graphicFrameChg chg="add del mod modGraphic">
          <ac:chgData name="Abid Mustafa" userId="61954fae-5052-4570-b11e-84920b31dd3b" providerId="ADAL" clId="{EA35ABC6-EF23-4678-B38E-2EE84D295695}" dt="2024-07-31T13:10:16.730" v="1936" actId="26606"/>
          <ac:graphicFrameMkLst>
            <pc:docMk/>
            <pc:sldMk cId="2449088309" sldId="263"/>
            <ac:graphicFrameMk id="4" creationId="{D602A177-2C26-7E84-251E-9F390426EE71}"/>
          </ac:graphicFrameMkLst>
        </pc:graphicFrameChg>
        <pc:graphicFrameChg chg="add del">
          <ac:chgData name="Abid Mustafa" userId="61954fae-5052-4570-b11e-84920b31dd3b" providerId="ADAL" clId="{EA35ABC6-EF23-4678-B38E-2EE84D295695}" dt="2024-07-31T13:10:16.715" v="1935" actId="26606"/>
          <ac:graphicFrameMkLst>
            <pc:docMk/>
            <pc:sldMk cId="2449088309" sldId="263"/>
            <ac:graphicFrameMk id="7" creationId="{D602A177-2C26-7E84-251E-9F390426EE71}"/>
          </ac:graphicFrameMkLst>
        </pc:graphicFrameChg>
        <pc:graphicFrameChg chg="add mod">
          <ac:chgData name="Abid Mustafa" userId="61954fae-5052-4570-b11e-84920b31dd3b" providerId="ADAL" clId="{EA35ABC6-EF23-4678-B38E-2EE84D295695}" dt="2024-07-31T13:20:06.191" v="2713" actId="26606"/>
          <ac:graphicFrameMkLst>
            <pc:docMk/>
            <pc:sldMk cId="2449088309" sldId="263"/>
            <ac:graphicFrameMk id="20" creationId="{D602A177-2C26-7E84-251E-9F390426EE71}"/>
          </ac:graphicFrameMkLst>
        </pc:graphicFrameChg>
      </pc:sldChg>
      <pc:sldChg chg="del">
        <pc:chgData name="Abid Mustafa" userId="61954fae-5052-4570-b11e-84920b31dd3b" providerId="ADAL" clId="{EA35ABC6-EF23-4678-B38E-2EE84D295695}" dt="2024-07-31T11:13:05.894" v="37" actId="2696"/>
        <pc:sldMkLst>
          <pc:docMk/>
          <pc:sldMk cId="646898996" sldId="264"/>
        </pc:sldMkLst>
      </pc:sldChg>
      <pc:sldChg chg="addSp delSp modSp new mod setBg setClrOvrMap">
        <pc:chgData name="Abid Mustafa" userId="61954fae-5052-4570-b11e-84920b31dd3b" providerId="ADAL" clId="{EA35ABC6-EF23-4678-B38E-2EE84D295695}" dt="2024-07-31T13:20:19.557" v="2714" actId="26606"/>
        <pc:sldMkLst>
          <pc:docMk/>
          <pc:sldMk cId="2669651597" sldId="264"/>
        </pc:sldMkLst>
        <pc:spChg chg="mod">
          <ac:chgData name="Abid Mustafa" userId="61954fae-5052-4570-b11e-84920b31dd3b" providerId="ADAL" clId="{EA35ABC6-EF23-4678-B38E-2EE84D295695}" dt="2024-07-31T13:20:19.557" v="2714" actId="26606"/>
          <ac:spMkLst>
            <pc:docMk/>
            <pc:sldMk cId="2669651597" sldId="264"/>
            <ac:spMk id="2" creationId="{64FF0A5C-D36A-A1C4-19CF-B385F9FF57E1}"/>
          </ac:spMkLst>
        </pc:spChg>
        <pc:spChg chg="mod">
          <ac:chgData name="Abid Mustafa" userId="61954fae-5052-4570-b11e-84920b31dd3b" providerId="ADAL" clId="{EA35ABC6-EF23-4678-B38E-2EE84D295695}" dt="2024-07-31T13:20:19.557" v="2714" actId="26606"/>
          <ac:spMkLst>
            <pc:docMk/>
            <pc:sldMk cId="2669651597" sldId="264"/>
            <ac:spMk id="3" creationId="{6D154ADD-FCE7-98DF-FF84-5B647D5D56D8}"/>
          </ac:spMkLst>
        </pc:spChg>
        <pc:spChg chg="add del">
          <ac:chgData name="Abid Mustafa" userId="61954fae-5052-4570-b11e-84920b31dd3b" providerId="ADAL" clId="{EA35ABC6-EF23-4678-B38E-2EE84D295695}" dt="2024-07-31T13:17:53.606" v="2610" actId="26606"/>
          <ac:spMkLst>
            <pc:docMk/>
            <pc:sldMk cId="2669651597" sldId="264"/>
            <ac:spMk id="21" creationId="{BDDE9CD4-0E0A-4129-8689-A89C4E9A666D}"/>
          </ac:spMkLst>
        </pc:spChg>
        <pc:spChg chg="add del">
          <ac:chgData name="Abid Mustafa" userId="61954fae-5052-4570-b11e-84920b31dd3b" providerId="ADAL" clId="{EA35ABC6-EF23-4678-B38E-2EE84D295695}" dt="2024-07-31T13:20:19.557" v="2714" actId="26606"/>
          <ac:spMkLst>
            <pc:docMk/>
            <pc:sldMk cId="2669651597" sldId="264"/>
            <ac:spMk id="46" creationId="{BDDE9CD4-0E0A-4129-8689-A89C4E9A666D}"/>
          </ac:spMkLst>
        </pc:spChg>
        <pc:spChg chg="add">
          <ac:chgData name="Abid Mustafa" userId="61954fae-5052-4570-b11e-84920b31dd3b" providerId="ADAL" clId="{EA35ABC6-EF23-4678-B38E-2EE84D295695}" dt="2024-07-31T13:20:19.557" v="2714" actId="26606"/>
          <ac:spMkLst>
            <pc:docMk/>
            <pc:sldMk cId="2669651597" sldId="264"/>
            <ac:spMk id="65" creationId="{3BCB5F6A-9EB0-40B0-9D13-3023E9A20508}"/>
          </ac:spMkLst>
        </pc:spChg>
        <pc:grpChg chg="add del">
          <ac:chgData name="Abid Mustafa" userId="61954fae-5052-4570-b11e-84920b31dd3b" providerId="ADAL" clId="{EA35ABC6-EF23-4678-B38E-2EE84D295695}" dt="2024-07-31T13:17:56.456" v="2612" actId="26606"/>
          <ac:grpSpMkLst>
            <pc:docMk/>
            <pc:sldMk cId="2669651597" sldId="264"/>
            <ac:grpSpMk id="8" creationId="{09EA7EA7-74F5-4EE2-8E3D-1A10308259D7}"/>
          </ac:grpSpMkLst>
        </pc:grpChg>
        <pc:grpChg chg="add del">
          <ac:chgData name="Abid Mustafa" userId="61954fae-5052-4570-b11e-84920b31dd3b" providerId="ADAL" clId="{EA35ABC6-EF23-4678-B38E-2EE84D295695}" dt="2024-07-31T13:17:53.606" v="2610" actId="26606"/>
          <ac:grpSpMkLst>
            <pc:docMk/>
            <pc:sldMk cId="2669651597" sldId="264"/>
            <ac:grpSpMk id="9" creationId="{10BE40E3-5550-4CDD-B4FD-387C33EBF157}"/>
          </ac:grpSpMkLst>
        </pc:grpChg>
        <pc:grpChg chg="add del">
          <ac:chgData name="Abid Mustafa" userId="61954fae-5052-4570-b11e-84920b31dd3b" providerId="ADAL" clId="{EA35ABC6-EF23-4678-B38E-2EE84D295695}" dt="2024-07-31T13:17:53.606" v="2610" actId="26606"/>
          <ac:grpSpMkLst>
            <pc:docMk/>
            <pc:sldMk cId="2669651597" sldId="264"/>
            <ac:grpSpMk id="23" creationId="{85DB3CA2-FA66-42B9-90EF-394894352D8C}"/>
          </ac:grpSpMkLst>
        </pc:grpChg>
        <pc:grpChg chg="add del">
          <ac:chgData name="Abid Mustafa" userId="61954fae-5052-4570-b11e-84920b31dd3b" providerId="ADAL" clId="{EA35ABC6-EF23-4678-B38E-2EE84D295695}" dt="2024-07-31T13:20:19.557" v="2714" actId="26606"/>
          <ac:grpSpMkLst>
            <pc:docMk/>
            <pc:sldMk cId="2669651597" sldId="264"/>
            <ac:grpSpMk id="44" creationId="{10BE40E3-5550-4CDD-B4FD-387C33EBF157}"/>
          </ac:grpSpMkLst>
        </pc:grpChg>
        <pc:grpChg chg="add del">
          <ac:chgData name="Abid Mustafa" userId="61954fae-5052-4570-b11e-84920b31dd3b" providerId="ADAL" clId="{EA35ABC6-EF23-4678-B38E-2EE84D295695}" dt="2024-07-31T13:20:19.557" v="2714" actId="26606"/>
          <ac:grpSpMkLst>
            <pc:docMk/>
            <pc:sldMk cId="2669651597" sldId="264"/>
            <ac:grpSpMk id="48" creationId="{85DB3CA2-FA66-42B9-90EF-394894352D8C}"/>
          </ac:grpSpMkLst>
        </pc:grpChg>
        <pc:grpChg chg="add">
          <ac:chgData name="Abid Mustafa" userId="61954fae-5052-4570-b11e-84920b31dd3b" providerId="ADAL" clId="{EA35ABC6-EF23-4678-B38E-2EE84D295695}" dt="2024-07-31T13:20:19.557" v="2714" actId="26606"/>
          <ac:grpSpMkLst>
            <pc:docMk/>
            <pc:sldMk cId="2669651597" sldId="264"/>
            <ac:grpSpMk id="53" creationId="{10BE40E3-5550-4CDD-B4FD-387C33EBF157}"/>
          </ac:grpSpMkLst>
        </pc:grpChg>
        <pc:picChg chg="add del">
          <ac:chgData name="Abid Mustafa" userId="61954fae-5052-4570-b11e-84920b31dd3b" providerId="ADAL" clId="{EA35ABC6-EF23-4678-B38E-2EE84D295695}" dt="2024-07-31T13:17:53.606" v="2610" actId="26606"/>
          <ac:picMkLst>
            <pc:docMk/>
            <pc:sldMk cId="2669651597" sldId="264"/>
            <ac:picMk id="5" creationId="{ACB5DA44-2AC7-CFFB-7A10-68CE59BCE8E7}"/>
          </ac:picMkLst>
        </pc:picChg>
        <pc:picChg chg="add mod ord">
          <ac:chgData name="Abid Mustafa" userId="61954fae-5052-4570-b11e-84920b31dd3b" providerId="ADAL" clId="{EA35ABC6-EF23-4678-B38E-2EE84D295695}" dt="2024-07-31T13:20:19.557" v="2714" actId="26606"/>
          <ac:picMkLst>
            <pc:docMk/>
            <pc:sldMk cId="2669651597" sldId="264"/>
            <ac:picMk id="47" creationId="{ACB5DA44-2AC7-CFFB-7A10-68CE59BCE8E7}"/>
          </ac:picMkLst>
        </pc:picChg>
        <pc:cxnChg chg="add del">
          <ac:chgData name="Abid Mustafa" userId="61954fae-5052-4570-b11e-84920b31dd3b" providerId="ADAL" clId="{EA35ABC6-EF23-4678-B38E-2EE84D295695}" dt="2024-07-31T13:17:56.456" v="2612" actId="26606"/>
          <ac:cxnSpMkLst>
            <pc:docMk/>
            <pc:sldMk cId="2669651597" sldId="264"/>
            <ac:cxnSpMk id="20" creationId="{0B5F7E3B-C5F1-40E0-A491-558BAFBC1127}"/>
          </ac:cxnSpMkLst>
        </pc:cxnChg>
      </pc:sldChg>
      <pc:sldChg chg="del">
        <pc:chgData name="Abid Mustafa" userId="61954fae-5052-4570-b11e-84920b31dd3b" providerId="ADAL" clId="{EA35ABC6-EF23-4678-B38E-2EE84D295695}" dt="2024-07-31T11:13:08.738" v="38" actId="2696"/>
        <pc:sldMkLst>
          <pc:docMk/>
          <pc:sldMk cId="732467118" sldId="265"/>
        </pc:sldMkLst>
      </pc:sldChg>
      <pc:sldChg chg="addSp delSp modSp new mod setBg">
        <pc:chgData name="Abid Mustafa" userId="61954fae-5052-4570-b11e-84920b31dd3b" providerId="ADAL" clId="{EA35ABC6-EF23-4678-B38E-2EE84D295695}" dt="2024-07-31T13:18:33.589" v="2682" actId="26606"/>
        <pc:sldMkLst>
          <pc:docMk/>
          <pc:sldMk cId="3836951465" sldId="265"/>
        </pc:sldMkLst>
        <pc:spChg chg="mod">
          <ac:chgData name="Abid Mustafa" userId="61954fae-5052-4570-b11e-84920b31dd3b" providerId="ADAL" clId="{EA35ABC6-EF23-4678-B38E-2EE84D295695}" dt="2024-07-31T13:18:33.589" v="2682" actId="26606"/>
          <ac:spMkLst>
            <pc:docMk/>
            <pc:sldMk cId="3836951465" sldId="265"/>
            <ac:spMk id="2" creationId="{6739732E-C6DA-975A-F794-DEB26CA9AE43}"/>
          </ac:spMkLst>
        </pc:spChg>
        <pc:spChg chg="del">
          <ac:chgData name="Abid Mustafa" userId="61954fae-5052-4570-b11e-84920b31dd3b" providerId="ADAL" clId="{EA35ABC6-EF23-4678-B38E-2EE84D295695}" dt="2024-07-31T13:18:33.589" v="2682" actId="26606"/>
          <ac:spMkLst>
            <pc:docMk/>
            <pc:sldMk cId="3836951465" sldId="265"/>
            <ac:spMk id="3" creationId="{9D20420D-B80A-C5CA-18A5-695819EDEAE7}"/>
          </ac:spMkLst>
        </pc:spChg>
        <pc:grpChg chg="add">
          <ac:chgData name="Abid Mustafa" userId="61954fae-5052-4570-b11e-84920b31dd3b" providerId="ADAL" clId="{EA35ABC6-EF23-4678-B38E-2EE84D295695}" dt="2024-07-31T13:18:33.589" v="2682" actId="26606"/>
          <ac:grpSpMkLst>
            <pc:docMk/>
            <pc:sldMk cId="3836951465" sldId="265"/>
            <ac:grpSpMk id="9" creationId="{88C9B83F-64CD-41C1-925F-A08801FFD0BD}"/>
          </ac:grpSpMkLst>
        </pc:grpChg>
        <pc:picChg chg="add">
          <ac:chgData name="Abid Mustafa" userId="61954fae-5052-4570-b11e-84920b31dd3b" providerId="ADAL" clId="{EA35ABC6-EF23-4678-B38E-2EE84D295695}" dt="2024-07-31T13:18:33.589" v="2682" actId="26606"/>
          <ac:picMkLst>
            <pc:docMk/>
            <pc:sldMk cId="3836951465" sldId="265"/>
            <ac:picMk id="5" creationId="{32519E58-DEFC-5F2A-F314-96C633C8B144}"/>
          </ac:picMkLst>
        </pc:picChg>
      </pc:sldChg>
      <pc:sldChg chg="del">
        <pc:chgData name="Abid Mustafa" userId="61954fae-5052-4570-b11e-84920b31dd3b" providerId="ADAL" clId="{EA35ABC6-EF23-4678-B38E-2EE84D295695}" dt="2024-07-31T11:13:11.361" v="39" actId="2696"/>
        <pc:sldMkLst>
          <pc:docMk/>
          <pc:sldMk cId="4160522445" sldId="266"/>
        </pc:sldMkLst>
      </pc:sldChg>
      <pc:sldChg chg="del">
        <pc:chgData name="Abid Mustafa" userId="61954fae-5052-4570-b11e-84920b31dd3b" providerId="ADAL" clId="{EA35ABC6-EF23-4678-B38E-2EE84D295695}" dt="2024-07-31T11:13:14.488" v="40" actId="2696"/>
        <pc:sldMkLst>
          <pc:docMk/>
          <pc:sldMk cId="193243777" sldId="267"/>
        </pc:sldMkLst>
      </pc:sldChg>
      <pc:sldChg chg="del">
        <pc:chgData name="Abid Mustafa" userId="61954fae-5052-4570-b11e-84920b31dd3b" providerId="ADAL" clId="{EA35ABC6-EF23-4678-B38E-2EE84D295695}" dt="2024-07-31T11:13:18.013" v="41" actId="2696"/>
        <pc:sldMkLst>
          <pc:docMk/>
          <pc:sldMk cId="3805716098" sldId="268"/>
        </pc:sldMkLst>
      </pc:sldChg>
      <pc:sldChg chg="del">
        <pc:chgData name="Abid Mustafa" userId="61954fae-5052-4570-b11e-84920b31dd3b" providerId="ADAL" clId="{EA35ABC6-EF23-4678-B38E-2EE84D295695}" dt="2024-07-31T11:29:58.895" v="42" actId="2696"/>
        <pc:sldMkLst>
          <pc:docMk/>
          <pc:sldMk cId="4090605255" sldId="269"/>
        </pc:sldMkLst>
      </pc:sldChg>
      <pc:sldChg chg="del">
        <pc:chgData name="Abid Mustafa" userId="61954fae-5052-4570-b11e-84920b31dd3b" providerId="ADAL" clId="{EA35ABC6-EF23-4678-B38E-2EE84D295695}" dt="2024-07-31T11:30:01.778" v="43" actId="2696"/>
        <pc:sldMkLst>
          <pc:docMk/>
          <pc:sldMk cId="2157636177" sldId="27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12F79F-2401-4413-9175-6D074296BC2B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B1B3282-2326-4288-8425-966180E87E45}">
      <dgm:prSet/>
      <dgm:spPr/>
      <dgm:t>
        <a:bodyPr/>
        <a:lstStyle/>
        <a:p>
          <a:r>
            <a:rPr lang="en-GB"/>
            <a:t>GTD repair performance was below par and of great concern in April-June 2023, and beyond.</a:t>
          </a:r>
          <a:endParaRPr lang="en-US"/>
        </a:p>
      </dgm:t>
    </dgm:pt>
    <dgm:pt modelId="{E1D34CE2-2501-4D54-A1CE-CABD27865B22}" type="parTrans" cxnId="{5222F5E7-CDFA-49D6-94F4-C7700BC5D48E}">
      <dgm:prSet/>
      <dgm:spPr/>
      <dgm:t>
        <a:bodyPr/>
        <a:lstStyle/>
        <a:p>
          <a:endParaRPr lang="en-US"/>
        </a:p>
      </dgm:t>
    </dgm:pt>
    <dgm:pt modelId="{DFE9A328-2F57-4B4D-B13D-10006BCE3D19}" type="sibTrans" cxnId="{5222F5E7-CDFA-49D6-94F4-C7700BC5D48E}">
      <dgm:prSet/>
      <dgm:spPr/>
      <dgm:t>
        <a:bodyPr/>
        <a:lstStyle/>
        <a:p>
          <a:endParaRPr lang="en-US"/>
        </a:p>
      </dgm:t>
    </dgm:pt>
    <dgm:pt modelId="{7DB2DEF3-71C3-4683-90F5-B52CB6E24EBF}">
      <dgm:prSet/>
      <dgm:spPr/>
      <dgm:t>
        <a:bodyPr/>
        <a:lstStyle/>
        <a:p>
          <a:r>
            <a:rPr lang="en-GB"/>
            <a:t>Discussions between GTD, tenants, and staff helped us to better understand the reasons of poor performance</a:t>
          </a:r>
          <a:endParaRPr lang="en-US"/>
        </a:p>
      </dgm:t>
    </dgm:pt>
    <dgm:pt modelId="{3D6645BA-980D-432B-BFB3-F4C4D927CE23}" type="parTrans" cxnId="{F82A6964-B8AB-4A9E-B86E-C059044EF12F}">
      <dgm:prSet/>
      <dgm:spPr/>
      <dgm:t>
        <a:bodyPr/>
        <a:lstStyle/>
        <a:p>
          <a:endParaRPr lang="en-US"/>
        </a:p>
      </dgm:t>
    </dgm:pt>
    <dgm:pt modelId="{2072338C-1549-4144-AE43-49D7BE608227}" type="sibTrans" cxnId="{F82A6964-B8AB-4A9E-B86E-C059044EF12F}">
      <dgm:prSet/>
      <dgm:spPr/>
      <dgm:t>
        <a:bodyPr/>
        <a:lstStyle/>
        <a:p>
          <a:endParaRPr lang="en-US"/>
        </a:p>
      </dgm:t>
    </dgm:pt>
    <dgm:pt modelId="{D726418C-D7DC-43D9-9710-A63B09317266}">
      <dgm:prSet/>
      <dgm:spPr/>
      <dgm:t>
        <a:bodyPr/>
        <a:lstStyle/>
        <a:p>
          <a:r>
            <a:rPr lang="en-GB"/>
            <a:t>Action plan put in place to work with GTD to remove obstacles and blockages that were the prime reason for delayed works. Far too many emergency &amp; urgent orders and fewer routine ones causing pressure on resources.</a:t>
          </a:r>
          <a:endParaRPr lang="en-US"/>
        </a:p>
      </dgm:t>
    </dgm:pt>
    <dgm:pt modelId="{C420E722-1C0D-4B11-BDE9-79020C34156A}" type="parTrans" cxnId="{B5736D72-23CA-4625-91A5-7A00899F9F1A}">
      <dgm:prSet/>
      <dgm:spPr/>
      <dgm:t>
        <a:bodyPr/>
        <a:lstStyle/>
        <a:p>
          <a:endParaRPr lang="en-US"/>
        </a:p>
      </dgm:t>
    </dgm:pt>
    <dgm:pt modelId="{4398C573-781D-48FE-9D6F-582260A0FA4E}" type="sibTrans" cxnId="{B5736D72-23CA-4625-91A5-7A00899F9F1A}">
      <dgm:prSet/>
      <dgm:spPr/>
      <dgm:t>
        <a:bodyPr/>
        <a:lstStyle/>
        <a:p>
          <a:endParaRPr lang="en-US"/>
        </a:p>
      </dgm:t>
    </dgm:pt>
    <dgm:pt modelId="{8A40D229-A2CC-47FA-A792-3B0E9EA4C4C0}">
      <dgm:prSet/>
      <dgm:spPr/>
      <dgm:t>
        <a:bodyPr/>
        <a:lstStyle/>
        <a:p>
          <a:r>
            <a:rPr lang="en-GB"/>
            <a:t>Scrutiny panel presented with options to consider (early 2024) to help improve repairs service, by Ops Director.</a:t>
          </a:r>
          <a:endParaRPr lang="en-US"/>
        </a:p>
      </dgm:t>
    </dgm:pt>
    <dgm:pt modelId="{967C0B38-259D-476D-B700-0B109163A018}" type="parTrans" cxnId="{589BCBA0-813D-4498-8981-EACC560AB8DD}">
      <dgm:prSet/>
      <dgm:spPr/>
      <dgm:t>
        <a:bodyPr/>
        <a:lstStyle/>
        <a:p>
          <a:endParaRPr lang="en-US"/>
        </a:p>
      </dgm:t>
    </dgm:pt>
    <dgm:pt modelId="{77CC1CE7-392D-4431-93EA-370B4E91BA14}" type="sibTrans" cxnId="{589BCBA0-813D-4498-8981-EACC560AB8DD}">
      <dgm:prSet/>
      <dgm:spPr/>
      <dgm:t>
        <a:bodyPr/>
        <a:lstStyle/>
        <a:p>
          <a:endParaRPr lang="en-US"/>
        </a:p>
      </dgm:t>
    </dgm:pt>
    <dgm:pt modelId="{56070243-9061-4905-BA73-355B88AE8625}">
      <dgm:prSet/>
      <dgm:spPr/>
      <dgm:t>
        <a:bodyPr/>
        <a:lstStyle/>
        <a:p>
          <a:r>
            <a:rPr lang="en-GB"/>
            <a:t>Agreed option was to remove urgent (3 day orders) and routine (21 day orders) &amp; replace with new non-emergency category (28 days)</a:t>
          </a:r>
          <a:endParaRPr lang="en-US"/>
        </a:p>
      </dgm:t>
    </dgm:pt>
    <dgm:pt modelId="{39B49930-2080-4D9C-B469-CC4583427794}" type="parTrans" cxnId="{666E5E25-E89B-4158-9561-DEAF59E3FB41}">
      <dgm:prSet/>
      <dgm:spPr/>
      <dgm:t>
        <a:bodyPr/>
        <a:lstStyle/>
        <a:p>
          <a:endParaRPr lang="en-US"/>
        </a:p>
      </dgm:t>
    </dgm:pt>
    <dgm:pt modelId="{B91D6FDA-C7BF-446F-9B26-5952324C3FF0}" type="sibTrans" cxnId="{666E5E25-E89B-4158-9561-DEAF59E3FB41}">
      <dgm:prSet/>
      <dgm:spPr/>
      <dgm:t>
        <a:bodyPr/>
        <a:lstStyle/>
        <a:p>
          <a:endParaRPr lang="en-US"/>
        </a:p>
      </dgm:t>
    </dgm:pt>
    <dgm:pt modelId="{4E561489-1226-4F84-9867-0CDC2B1EB12F}" type="pres">
      <dgm:prSet presAssocID="{1012F79F-2401-4413-9175-6D074296BC2B}" presName="linear" presStyleCnt="0">
        <dgm:presLayoutVars>
          <dgm:animLvl val="lvl"/>
          <dgm:resizeHandles val="exact"/>
        </dgm:presLayoutVars>
      </dgm:prSet>
      <dgm:spPr/>
    </dgm:pt>
    <dgm:pt modelId="{3C1EAE01-DBF4-4682-B814-665C39A5FF7D}" type="pres">
      <dgm:prSet presAssocID="{0B1B3282-2326-4288-8425-966180E87E4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59A1483-F3C5-4036-82D6-3B68C8418C03}" type="pres">
      <dgm:prSet presAssocID="{DFE9A328-2F57-4B4D-B13D-10006BCE3D19}" presName="spacer" presStyleCnt="0"/>
      <dgm:spPr/>
    </dgm:pt>
    <dgm:pt modelId="{32874F90-68C3-4F33-A335-B082EE00DE6F}" type="pres">
      <dgm:prSet presAssocID="{7DB2DEF3-71C3-4683-90F5-B52CB6E24EB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5761AF6-73F0-48CC-8798-BD4D27A0479B}" type="pres">
      <dgm:prSet presAssocID="{2072338C-1549-4144-AE43-49D7BE608227}" presName="spacer" presStyleCnt="0"/>
      <dgm:spPr/>
    </dgm:pt>
    <dgm:pt modelId="{97D45365-D39E-48E8-9D3F-D8EFCB064C2B}" type="pres">
      <dgm:prSet presAssocID="{D726418C-D7DC-43D9-9710-A63B0931726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6689B89-6106-438E-8B7A-C5FA7BDAE6A1}" type="pres">
      <dgm:prSet presAssocID="{4398C573-781D-48FE-9D6F-582260A0FA4E}" presName="spacer" presStyleCnt="0"/>
      <dgm:spPr/>
    </dgm:pt>
    <dgm:pt modelId="{A6888922-5C7D-4327-89C7-DFAB5ACA7CDC}" type="pres">
      <dgm:prSet presAssocID="{8A40D229-A2CC-47FA-A792-3B0E9EA4C4C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4AB861B-6D80-47D0-A8B0-E869E2D7AC70}" type="pres">
      <dgm:prSet presAssocID="{77CC1CE7-392D-4431-93EA-370B4E91BA14}" presName="spacer" presStyleCnt="0"/>
      <dgm:spPr/>
    </dgm:pt>
    <dgm:pt modelId="{84BFBCBB-C160-4A74-96B5-DFFAC0DB9783}" type="pres">
      <dgm:prSet presAssocID="{56070243-9061-4905-BA73-355B88AE862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66E5E25-E89B-4158-9561-DEAF59E3FB41}" srcId="{1012F79F-2401-4413-9175-6D074296BC2B}" destId="{56070243-9061-4905-BA73-355B88AE8625}" srcOrd="4" destOrd="0" parTransId="{39B49930-2080-4D9C-B469-CC4583427794}" sibTransId="{B91D6FDA-C7BF-446F-9B26-5952324C3FF0}"/>
    <dgm:cxn modelId="{D56F6927-C9B5-40E3-A5B9-42229E13909A}" type="presOf" srcId="{0B1B3282-2326-4288-8425-966180E87E45}" destId="{3C1EAE01-DBF4-4682-B814-665C39A5FF7D}" srcOrd="0" destOrd="0" presId="urn:microsoft.com/office/officeart/2005/8/layout/vList2"/>
    <dgm:cxn modelId="{FCBAF73D-3407-4D97-A477-34DE010486E0}" type="presOf" srcId="{7DB2DEF3-71C3-4683-90F5-B52CB6E24EBF}" destId="{32874F90-68C3-4F33-A335-B082EE00DE6F}" srcOrd="0" destOrd="0" presId="urn:microsoft.com/office/officeart/2005/8/layout/vList2"/>
    <dgm:cxn modelId="{F82A6964-B8AB-4A9E-B86E-C059044EF12F}" srcId="{1012F79F-2401-4413-9175-6D074296BC2B}" destId="{7DB2DEF3-71C3-4683-90F5-B52CB6E24EBF}" srcOrd="1" destOrd="0" parTransId="{3D6645BA-980D-432B-BFB3-F4C4D927CE23}" sibTransId="{2072338C-1549-4144-AE43-49D7BE608227}"/>
    <dgm:cxn modelId="{BEFF2849-7597-4232-9EB9-EE83EA99EAB4}" type="presOf" srcId="{D726418C-D7DC-43D9-9710-A63B09317266}" destId="{97D45365-D39E-48E8-9D3F-D8EFCB064C2B}" srcOrd="0" destOrd="0" presId="urn:microsoft.com/office/officeart/2005/8/layout/vList2"/>
    <dgm:cxn modelId="{B5736D72-23CA-4625-91A5-7A00899F9F1A}" srcId="{1012F79F-2401-4413-9175-6D074296BC2B}" destId="{D726418C-D7DC-43D9-9710-A63B09317266}" srcOrd="2" destOrd="0" parTransId="{C420E722-1C0D-4B11-BDE9-79020C34156A}" sibTransId="{4398C573-781D-48FE-9D6F-582260A0FA4E}"/>
    <dgm:cxn modelId="{589BCBA0-813D-4498-8981-EACC560AB8DD}" srcId="{1012F79F-2401-4413-9175-6D074296BC2B}" destId="{8A40D229-A2CC-47FA-A792-3B0E9EA4C4C0}" srcOrd="3" destOrd="0" parTransId="{967C0B38-259D-476D-B700-0B109163A018}" sibTransId="{77CC1CE7-392D-4431-93EA-370B4E91BA14}"/>
    <dgm:cxn modelId="{3B16ADCB-0752-4819-9479-1A90830B7739}" type="presOf" srcId="{8A40D229-A2CC-47FA-A792-3B0E9EA4C4C0}" destId="{A6888922-5C7D-4327-89C7-DFAB5ACA7CDC}" srcOrd="0" destOrd="0" presId="urn:microsoft.com/office/officeart/2005/8/layout/vList2"/>
    <dgm:cxn modelId="{04BE6CDE-4A1A-43C7-B306-3FE340720152}" type="presOf" srcId="{1012F79F-2401-4413-9175-6D074296BC2B}" destId="{4E561489-1226-4F84-9867-0CDC2B1EB12F}" srcOrd="0" destOrd="0" presId="urn:microsoft.com/office/officeart/2005/8/layout/vList2"/>
    <dgm:cxn modelId="{5222F5E7-CDFA-49D6-94F4-C7700BC5D48E}" srcId="{1012F79F-2401-4413-9175-6D074296BC2B}" destId="{0B1B3282-2326-4288-8425-966180E87E45}" srcOrd="0" destOrd="0" parTransId="{E1D34CE2-2501-4D54-A1CE-CABD27865B22}" sibTransId="{DFE9A328-2F57-4B4D-B13D-10006BCE3D19}"/>
    <dgm:cxn modelId="{CD510DEF-F0EF-410A-83CA-A302393446C1}" type="presOf" srcId="{56070243-9061-4905-BA73-355B88AE8625}" destId="{84BFBCBB-C160-4A74-96B5-DFFAC0DB9783}" srcOrd="0" destOrd="0" presId="urn:microsoft.com/office/officeart/2005/8/layout/vList2"/>
    <dgm:cxn modelId="{0E52DF87-E7B5-4CB0-867C-5AEB3B99FB05}" type="presParOf" srcId="{4E561489-1226-4F84-9867-0CDC2B1EB12F}" destId="{3C1EAE01-DBF4-4682-B814-665C39A5FF7D}" srcOrd="0" destOrd="0" presId="urn:microsoft.com/office/officeart/2005/8/layout/vList2"/>
    <dgm:cxn modelId="{BE1B8E56-CFC4-4A56-806E-B0716CE28B82}" type="presParOf" srcId="{4E561489-1226-4F84-9867-0CDC2B1EB12F}" destId="{459A1483-F3C5-4036-82D6-3B68C8418C03}" srcOrd="1" destOrd="0" presId="urn:microsoft.com/office/officeart/2005/8/layout/vList2"/>
    <dgm:cxn modelId="{4A51F383-AC20-430C-971F-BF9ED7B2B8A2}" type="presParOf" srcId="{4E561489-1226-4F84-9867-0CDC2B1EB12F}" destId="{32874F90-68C3-4F33-A335-B082EE00DE6F}" srcOrd="2" destOrd="0" presId="urn:microsoft.com/office/officeart/2005/8/layout/vList2"/>
    <dgm:cxn modelId="{E040FE1B-6BEB-4600-907C-8EFF5FB105B5}" type="presParOf" srcId="{4E561489-1226-4F84-9867-0CDC2B1EB12F}" destId="{65761AF6-73F0-48CC-8798-BD4D27A0479B}" srcOrd="3" destOrd="0" presId="urn:microsoft.com/office/officeart/2005/8/layout/vList2"/>
    <dgm:cxn modelId="{1BDD305F-9A4A-4352-8DE6-DF1625164C51}" type="presParOf" srcId="{4E561489-1226-4F84-9867-0CDC2B1EB12F}" destId="{97D45365-D39E-48E8-9D3F-D8EFCB064C2B}" srcOrd="4" destOrd="0" presId="urn:microsoft.com/office/officeart/2005/8/layout/vList2"/>
    <dgm:cxn modelId="{4F4C1921-6C51-4CFC-A254-26A47EA31535}" type="presParOf" srcId="{4E561489-1226-4F84-9867-0CDC2B1EB12F}" destId="{96689B89-6106-438E-8B7A-C5FA7BDAE6A1}" srcOrd="5" destOrd="0" presId="urn:microsoft.com/office/officeart/2005/8/layout/vList2"/>
    <dgm:cxn modelId="{86EF943D-AA94-44ED-ABBA-5C4A05664FB9}" type="presParOf" srcId="{4E561489-1226-4F84-9867-0CDC2B1EB12F}" destId="{A6888922-5C7D-4327-89C7-DFAB5ACA7CDC}" srcOrd="6" destOrd="0" presId="urn:microsoft.com/office/officeart/2005/8/layout/vList2"/>
    <dgm:cxn modelId="{EADDB043-8069-4BC4-B7DA-D3D84FD76FE4}" type="presParOf" srcId="{4E561489-1226-4F84-9867-0CDC2B1EB12F}" destId="{E4AB861B-6D80-47D0-A8B0-E869E2D7AC70}" srcOrd="7" destOrd="0" presId="urn:microsoft.com/office/officeart/2005/8/layout/vList2"/>
    <dgm:cxn modelId="{D63C01D1-50D3-40E7-B35F-C4B8CC76530E}" type="presParOf" srcId="{4E561489-1226-4F84-9867-0CDC2B1EB12F}" destId="{84BFBCBB-C160-4A74-96B5-DFFAC0DB978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EAE01-DBF4-4682-B814-665C39A5FF7D}">
      <dsp:nvSpPr>
        <dsp:cNvPr id="0" name=""/>
        <dsp:cNvSpPr/>
      </dsp:nvSpPr>
      <dsp:spPr>
        <a:xfrm>
          <a:off x="0" y="551044"/>
          <a:ext cx="6628804" cy="7432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GTD repair performance was below par and of great concern in April-June 2023, and beyond.</a:t>
          </a:r>
          <a:endParaRPr lang="en-US" sz="1400" kern="1200"/>
        </a:p>
      </dsp:txBody>
      <dsp:txXfrm>
        <a:off x="36282" y="587326"/>
        <a:ext cx="6556240" cy="670678"/>
      </dsp:txXfrm>
    </dsp:sp>
    <dsp:sp modelId="{32874F90-68C3-4F33-A335-B082EE00DE6F}">
      <dsp:nvSpPr>
        <dsp:cNvPr id="0" name=""/>
        <dsp:cNvSpPr/>
      </dsp:nvSpPr>
      <dsp:spPr>
        <a:xfrm>
          <a:off x="0" y="1334606"/>
          <a:ext cx="6628804" cy="74324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Discussions between GTD, tenants, and staff helped us to better understand the reasons of poor performance</a:t>
          </a:r>
          <a:endParaRPr lang="en-US" sz="1400" kern="1200"/>
        </a:p>
      </dsp:txBody>
      <dsp:txXfrm>
        <a:off x="36282" y="1370888"/>
        <a:ext cx="6556240" cy="670678"/>
      </dsp:txXfrm>
    </dsp:sp>
    <dsp:sp modelId="{97D45365-D39E-48E8-9D3F-D8EFCB064C2B}">
      <dsp:nvSpPr>
        <dsp:cNvPr id="0" name=""/>
        <dsp:cNvSpPr/>
      </dsp:nvSpPr>
      <dsp:spPr>
        <a:xfrm>
          <a:off x="0" y="2118169"/>
          <a:ext cx="6628804" cy="74324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Action plan put in place to work with GTD to remove obstacles and blockages that were the prime reason for delayed works. Far too many emergency &amp; urgent orders and fewer routine ones causing pressure on resources.</a:t>
          </a:r>
          <a:endParaRPr lang="en-US" sz="1400" kern="1200"/>
        </a:p>
      </dsp:txBody>
      <dsp:txXfrm>
        <a:off x="36282" y="2154451"/>
        <a:ext cx="6556240" cy="670678"/>
      </dsp:txXfrm>
    </dsp:sp>
    <dsp:sp modelId="{A6888922-5C7D-4327-89C7-DFAB5ACA7CDC}">
      <dsp:nvSpPr>
        <dsp:cNvPr id="0" name=""/>
        <dsp:cNvSpPr/>
      </dsp:nvSpPr>
      <dsp:spPr>
        <a:xfrm>
          <a:off x="0" y="2901731"/>
          <a:ext cx="6628804" cy="74324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Scrutiny panel presented with options to consider (early 2024) to help improve repairs service, by Ops Director.</a:t>
          </a:r>
          <a:endParaRPr lang="en-US" sz="1400" kern="1200"/>
        </a:p>
      </dsp:txBody>
      <dsp:txXfrm>
        <a:off x="36282" y="2938013"/>
        <a:ext cx="6556240" cy="670678"/>
      </dsp:txXfrm>
    </dsp:sp>
    <dsp:sp modelId="{84BFBCBB-C160-4A74-96B5-DFFAC0DB9783}">
      <dsp:nvSpPr>
        <dsp:cNvPr id="0" name=""/>
        <dsp:cNvSpPr/>
      </dsp:nvSpPr>
      <dsp:spPr>
        <a:xfrm>
          <a:off x="0" y="3685294"/>
          <a:ext cx="6628804" cy="74324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Agreed option was to remove urgent (3 day orders) and routine (21 day orders) &amp; replace with new non-emergency category (28 days)</a:t>
          </a:r>
          <a:endParaRPr lang="en-US" sz="1400" kern="1200"/>
        </a:p>
      </dsp:txBody>
      <dsp:txXfrm>
        <a:off x="36282" y="3721576"/>
        <a:ext cx="6556240" cy="670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98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0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657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29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740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781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30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04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07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8675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549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57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933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77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40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4242B-D08F-46EB-8B80-65DFA2B214A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415AE8-A2C8-48FC-9237-4BA8496B4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3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941C08-1ACF-1AD7-88A2-EE78524F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 l="16180" r="15052" b="-2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CB16CE-9EBD-60CE-D611-8E3444188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6" y="1678666"/>
            <a:ext cx="5123515" cy="2369093"/>
          </a:xfrm>
        </p:spPr>
        <p:txBody>
          <a:bodyPr>
            <a:normAutofit/>
          </a:bodyPr>
          <a:lstStyle/>
          <a:p>
            <a:r>
              <a:rPr lang="en-GB" sz="4800" b="1"/>
              <a:t>RESPONSIVE REPAIRS PILOT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FCBB59-45D3-C0F4-7E16-34EEC64FF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5" y="4050831"/>
            <a:ext cx="5113217" cy="1096901"/>
          </a:xfrm>
        </p:spPr>
        <p:txBody>
          <a:bodyPr>
            <a:normAutofit/>
          </a:bodyPr>
          <a:lstStyle/>
          <a:p>
            <a:r>
              <a:rPr lang="en-GB" sz="1600"/>
              <a:t>APRIL 2024 – JUNE 2024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93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969E5-ED49-1DA1-F39E-E465CA34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GB" sz="4400"/>
              <a:t>PURPOSE OF THIS TRIAL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6B491F7F-71A7-AB9E-E403-C6967C305D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297198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6892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A3F63-96C9-0AE1-7FFE-57ED77B57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CHANGES AGREED AND IMPLEMENTED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5AC14-35E4-0DDA-0894-115FB83F3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PREVIOUS URGENCY CATEGORIES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9CFB9-2EE2-2D44-9F3A-B748EE59C9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Emergency (24 hours)</a:t>
            </a:r>
          </a:p>
          <a:p>
            <a:pPr marL="514350" indent="-514350">
              <a:buAutoNum type="arabicPeriod"/>
            </a:pPr>
            <a:r>
              <a:rPr lang="en-GB" dirty="0"/>
              <a:t>Urgent (3 days)</a:t>
            </a:r>
          </a:p>
          <a:p>
            <a:pPr marL="514350" indent="-514350">
              <a:buAutoNum type="arabicPeriod"/>
            </a:pPr>
            <a:r>
              <a:rPr lang="en-GB" dirty="0"/>
              <a:t>Routine (21 days)</a:t>
            </a:r>
          </a:p>
          <a:p>
            <a:pPr marL="514350" indent="-514350">
              <a:buAutoNum type="arabicPeriod"/>
            </a:pPr>
            <a:r>
              <a:rPr lang="en-GB" dirty="0"/>
              <a:t>Non-Urgent (90 days)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B98439-D9F9-8997-0783-40D2E439F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NEW URGENCY CATEGORIES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12B23-666F-BDE9-0719-B5C0A399D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22166" y="2737245"/>
            <a:ext cx="4185617" cy="330411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Emergency (24 hours)</a:t>
            </a:r>
          </a:p>
          <a:p>
            <a:pPr marL="514350" indent="-514350">
              <a:buAutoNum type="arabicPeriod"/>
            </a:pPr>
            <a:r>
              <a:rPr lang="en-GB" dirty="0"/>
              <a:t>Non-Emergency (28 Days)</a:t>
            </a:r>
          </a:p>
          <a:p>
            <a:pPr marL="514350" indent="-514350">
              <a:buAutoNum type="arabicPeriod"/>
            </a:pPr>
            <a:r>
              <a:rPr lang="en-GB" dirty="0"/>
              <a:t>Programmed Repair (90 Days)</a:t>
            </a:r>
          </a:p>
        </p:txBody>
      </p:sp>
    </p:spTree>
    <p:extLst>
      <p:ext uri="{BB962C8B-B14F-4D97-AF65-F5344CB8AC3E}">
        <p14:creationId xmlns:p14="http://schemas.microsoft.com/office/powerpoint/2010/main" val="328812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D79-4D48-F9BB-751A-1EC6B8A80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969" y="4553712"/>
            <a:ext cx="8288032" cy="1096316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3400"/>
              <a:t>GTD Performance April 2023-March 2024</a:t>
            </a:r>
            <a:endParaRPr lang="en-GB" sz="3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B6DB866-A7B5-85B8-0636-DD96F142E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407118"/>
              </p:ext>
            </p:extLst>
          </p:nvPr>
        </p:nvGraphicFramePr>
        <p:xfrm>
          <a:off x="1310743" y="934222"/>
          <a:ext cx="7638485" cy="3299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6858">
                  <a:extLst>
                    <a:ext uri="{9D8B030D-6E8A-4147-A177-3AD203B41FA5}">
                      <a16:colId xmlns:a16="http://schemas.microsoft.com/office/drawing/2014/main" val="1960562451"/>
                    </a:ext>
                  </a:extLst>
                </a:gridCol>
                <a:gridCol w="2208415">
                  <a:extLst>
                    <a:ext uri="{9D8B030D-6E8A-4147-A177-3AD203B41FA5}">
                      <a16:colId xmlns:a16="http://schemas.microsoft.com/office/drawing/2014/main" val="3096069763"/>
                    </a:ext>
                  </a:extLst>
                </a:gridCol>
                <a:gridCol w="1148895">
                  <a:extLst>
                    <a:ext uri="{9D8B030D-6E8A-4147-A177-3AD203B41FA5}">
                      <a16:colId xmlns:a16="http://schemas.microsoft.com/office/drawing/2014/main" val="1549363367"/>
                    </a:ext>
                  </a:extLst>
                </a:gridCol>
                <a:gridCol w="833329">
                  <a:extLst>
                    <a:ext uri="{9D8B030D-6E8A-4147-A177-3AD203B41FA5}">
                      <a16:colId xmlns:a16="http://schemas.microsoft.com/office/drawing/2014/main" val="3496941082"/>
                    </a:ext>
                  </a:extLst>
                </a:gridCol>
                <a:gridCol w="833329">
                  <a:extLst>
                    <a:ext uri="{9D8B030D-6E8A-4147-A177-3AD203B41FA5}">
                      <a16:colId xmlns:a16="http://schemas.microsoft.com/office/drawing/2014/main" val="1856524949"/>
                    </a:ext>
                  </a:extLst>
                </a:gridCol>
                <a:gridCol w="1009005">
                  <a:extLst>
                    <a:ext uri="{9D8B030D-6E8A-4147-A177-3AD203B41FA5}">
                      <a16:colId xmlns:a16="http://schemas.microsoft.com/office/drawing/2014/main" val="695613555"/>
                    </a:ext>
                  </a:extLst>
                </a:gridCol>
                <a:gridCol w="1118654">
                  <a:extLst>
                    <a:ext uri="{9D8B030D-6E8A-4147-A177-3AD203B41FA5}">
                      <a16:colId xmlns:a16="http://schemas.microsoft.com/office/drawing/2014/main" val="366247285"/>
                    </a:ext>
                  </a:extLst>
                </a:gridCol>
              </a:tblGrid>
              <a:tr h="512323">
                <a:tc grid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	Measure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Q1 23/24</a:t>
                      </a:r>
                      <a:endParaRPr lang="en-GB" sz="1400">
                        <a:effectLst/>
                      </a:endParaRPr>
                    </a:p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Q2</a:t>
                      </a:r>
                      <a:endParaRPr lang="en-GB" sz="1400">
                        <a:effectLst/>
                      </a:endParaRPr>
                    </a:p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23/24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Q3</a:t>
                      </a:r>
                      <a:endParaRPr lang="en-GB" sz="1400">
                        <a:effectLst/>
                      </a:endParaRPr>
                    </a:p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23/24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Q4</a:t>
                      </a:r>
                      <a:endParaRPr lang="en-GB" sz="1400">
                        <a:effectLst/>
                      </a:endParaRPr>
                    </a:p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   23/24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Year end 2023/24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extLst>
                  <a:ext uri="{0D108BD9-81ED-4DB2-BD59-A6C34878D82A}">
                    <a16:rowId xmlns:a16="http://schemas.microsoft.com/office/drawing/2014/main" val="3812346871"/>
                  </a:ext>
                </a:extLst>
              </a:tr>
              <a:tr h="75826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Percentage of Emergency Repairs completed on time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64%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89%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91%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93.3%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90.8%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extLst>
                  <a:ext uri="{0D108BD9-81ED-4DB2-BD59-A6C34878D82A}">
                    <a16:rowId xmlns:a16="http://schemas.microsoft.com/office/drawing/2014/main" val="1863414108"/>
                  </a:ext>
                </a:extLst>
              </a:tr>
              <a:tr h="75826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2.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Percentage of urgent repairs completed on time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45%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46%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71%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76.9%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66%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extLst>
                  <a:ext uri="{0D108BD9-81ED-4DB2-BD59-A6C34878D82A}">
                    <a16:rowId xmlns:a16="http://schemas.microsoft.com/office/drawing/2014/main" val="59273034"/>
                  </a:ext>
                </a:extLst>
              </a:tr>
              <a:tr h="75826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3.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Percentage of routine repairs completed on time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60%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82%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93%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88.4%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88%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extLst>
                  <a:ext uri="{0D108BD9-81ED-4DB2-BD59-A6C34878D82A}">
                    <a16:rowId xmlns:a16="http://schemas.microsoft.com/office/drawing/2014/main" val="611606474"/>
                  </a:ext>
                </a:extLst>
              </a:tr>
              <a:tr h="512323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4.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Average days to complete a repair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12.8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12.2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13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11.8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500">
                          <a:effectLst/>
                        </a:rPr>
                        <a:t>12.6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736" marR="88736" marT="0" marB="0"/>
                </a:tc>
                <a:extLst>
                  <a:ext uri="{0D108BD9-81ED-4DB2-BD59-A6C34878D82A}">
                    <a16:rowId xmlns:a16="http://schemas.microsoft.com/office/drawing/2014/main" val="33198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79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95FE6-023C-4EB4-4637-B6846BB8C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969" y="4553712"/>
            <a:ext cx="8288032" cy="1096316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3400"/>
              <a:t>GTD REPAIR PERFORMANCE APRIL-JUNE 2024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EEECB90-F0F4-3E6C-682B-5CBE879E2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229251"/>
              </p:ext>
            </p:extLst>
          </p:nvPr>
        </p:nvGraphicFramePr>
        <p:xfrm>
          <a:off x="985968" y="964252"/>
          <a:ext cx="8288035" cy="323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9428">
                  <a:extLst>
                    <a:ext uri="{9D8B030D-6E8A-4147-A177-3AD203B41FA5}">
                      <a16:colId xmlns:a16="http://schemas.microsoft.com/office/drawing/2014/main" val="2385573385"/>
                    </a:ext>
                  </a:extLst>
                </a:gridCol>
                <a:gridCol w="1092241">
                  <a:extLst>
                    <a:ext uri="{9D8B030D-6E8A-4147-A177-3AD203B41FA5}">
                      <a16:colId xmlns:a16="http://schemas.microsoft.com/office/drawing/2014/main" val="2889101870"/>
                    </a:ext>
                  </a:extLst>
                </a:gridCol>
                <a:gridCol w="1152569">
                  <a:extLst>
                    <a:ext uri="{9D8B030D-6E8A-4147-A177-3AD203B41FA5}">
                      <a16:colId xmlns:a16="http://schemas.microsoft.com/office/drawing/2014/main" val="2071974027"/>
                    </a:ext>
                  </a:extLst>
                </a:gridCol>
                <a:gridCol w="1109475">
                  <a:extLst>
                    <a:ext uri="{9D8B030D-6E8A-4147-A177-3AD203B41FA5}">
                      <a16:colId xmlns:a16="http://schemas.microsoft.com/office/drawing/2014/main" val="1053198518"/>
                    </a:ext>
                  </a:extLst>
                </a:gridCol>
                <a:gridCol w="1474322">
                  <a:extLst>
                    <a:ext uri="{9D8B030D-6E8A-4147-A177-3AD203B41FA5}">
                      <a16:colId xmlns:a16="http://schemas.microsoft.com/office/drawing/2014/main" val="510665195"/>
                    </a:ext>
                  </a:extLst>
                </a:gridCol>
              </a:tblGrid>
              <a:tr h="80984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effectLst/>
                        </a:rPr>
                        <a:t>Measure</a:t>
                      </a:r>
                      <a:endParaRPr lang="en-GB" sz="2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effectLst/>
                        </a:rPr>
                        <a:t>Apr-24</a:t>
                      </a:r>
                      <a:endParaRPr lang="en-GB" sz="2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effectLst/>
                        </a:rPr>
                        <a:t>May-24</a:t>
                      </a:r>
                      <a:endParaRPr lang="en-GB" sz="2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effectLst/>
                        </a:rPr>
                        <a:t>Jun-24</a:t>
                      </a:r>
                      <a:endParaRPr lang="en-GB" sz="2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effectLst/>
                        </a:rPr>
                        <a:t>Q1 Summary</a:t>
                      </a:r>
                      <a:endParaRPr lang="en-GB" sz="2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extLst>
                  <a:ext uri="{0D108BD9-81ED-4DB2-BD59-A6C34878D82A}">
                    <a16:rowId xmlns:a16="http://schemas.microsoft.com/office/drawing/2014/main" val="200627054"/>
                  </a:ext>
                </a:extLst>
              </a:tr>
              <a:tr h="809848">
                <a:tc>
                  <a:txBody>
                    <a:bodyPr/>
                    <a:lstStyle/>
                    <a:p>
                      <a:pPr algn="l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% Emergency repairs completed on time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83.1%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83.8%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84.2%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solidFill>
                            <a:srgbClr val="000000"/>
                          </a:solidFill>
                          <a:effectLst/>
                        </a:rPr>
                        <a:t>84.0%</a:t>
                      </a:r>
                      <a:endParaRPr lang="en-GB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extLst>
                  <a:ext uri="{0D108BD9-81ED-4DB2-BD59-A6C34878D82A}">
                    <a16:rowId xmlns:a16="http://schemas.microsoft.com/office/drawing/2014/main" val="1541540731"/>
                  </a:ext>
                </a:extLst>
              </a:tr>
              <a:tr h="809848">
                <a:tc>
                  <a:txBody>
                    <a:bodyPr/>
                    <a:lstStyle/>
                    <a:p>
                      <a:pPr algn="l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% Non-Emergency repairs completed on time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84.9%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90.5%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82.0%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solidFill>
                            <a:srgbClr val="000000"/>
                          </a:solidFill>
                          <a:effectLst/>
                        </a:rPr>
                        <a:t>86.0%</a:t>
                      </a:r>
                      <a:endParaRPr lang="en-GB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extLst>
                  <a:ext uri="{0D108BD9-81ED-4DB2-BD59-A6C34878D82A}">
                    <a16:rowId xmlns:a16="http://schemas.microsoft.com/office/drawing/2014/main" val="4198456741"/>
                  </a:ext>
                </a:extLst>
              </a:tr>
              <a:tr h="809848">
                <a:tc>
                  <a:txBody>
                    <a:bodyPr/>
                    <a:lstStyle/>
                    <a:p>
                      <a:pPr algn="l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Average time (days) to complete a repair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9.1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10.4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u="none" strike="noStrike">
                          <a:solidFill>
                            <a:srgbClr val="000000"/>
                          </a:solidFill>
                          <a:effectLst/>
                        </a:rPr>
                        <a:t>15.3</a:t>
                      </a:r>
                      <a:endParaRPr lang="en-GB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u="none" strike="noStrike">
                          <a:solidFill>
                            <a:srgbClr val="000000"/>
                          </a:solidFill>
                          <a:effectLst/>
                        </a:rPr>
                        <a:t>11.6</a:t>
                      </a:r>
                      <a:endParaRPr lang="en-GB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36" marR="17236" marT="17236" marB="82737" anchor="ctr"/>
                </a:tc>
                <a:extLst>
                  <a:ext uri="{0D108BD9-81ED-4DB2-BD59-A6C34878D82A}">
                    <a16:rowId xmlns:a16="http://schemas.microsoft.com/office/drawing/2014/main" val="2782625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798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6CE2738-FFCE-F631-326B-BB5F2363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dirty="0"/>
              <a:t>Review of Pilot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C9185-47FB-2C03-9C98-89F002A8A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en-GB" dirty="0"/>
              <a:t>Performance overall between April-June has been positive compared to the same period last year, with a far higher % of repairs completed within timescale</a:t>
            </a:r>
          </a:p>
          <a:p>
            <a:r>
              <a:rPr lang="en-GB" dirty="0"/>
              <a:t>Some early teething problems for Unity staff – due to urgent category being removed many emergency repairs logged in April, which has been redressed and lowered in May &amp; June</a:t>
            </a:r>
          </a:p>
          <a:p>
            <a:r>
              <a:rPr lang="en-GB" dirty="0"/>
              <a:t>June has shown a better balance of emergency &amp; non-emergency jobs completed.</a:t>
            </a:r>
          </a:p>
          <a:p>
            <a:r>
              <a:rPr lang="en-GB" dirty="0"/>
              <a:t>No complaints related to the changed categories reported by tenants</a:t>
            </a:r>
          </a:p>
          <a:p>
            <a:r>
              <a:rPr lang="en-GB" dirty="0"/>
              <a:t>Still issues with communication by GTD to tenants and quality issues remain</a:t>
            </a:r>
          </a:p>
        </p:txBody>
      </p:sp>
    </p:spTree>
    <p:extLst>
      <p:ext uri="{BB962C8B-B14F-4D97-AF65-F5344CB8AC3E}">
        <p14:creationId xmlns:p14="http://schemas.microsoft.com/office/powerpoint/2010/main" val="2068137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EF76-162B-60F0-5710-DDC6DCA7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dirty="0"/>
              <a:t>Review of Pilot - continued</a:t>
            </a:r>
          </a:p>
        </p:txBody>
      </p:sp>
      <p:graphicFrame>
        <p:nvGraphicFramePr>
          <p:cNvPr id="20" name="Content Placeholder 3">
            <a:extLst>
              <a:ext uri="{FF2B5EF4-FFF2-40B4-BE49-F238E27FC236}">
                <a16:creationId xmlns:a16="http://schemas.microsoft.com/office/drawing/2014/main" id="{D602A177-2C26-7E84-251E-9F390426EE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544354"/>
              </p:ext>
            </p:extLst>
          </p:nvPr>
        </p:nvGraphicFramePr>
        <p:xfrm>
          <a:off x="677863" y="2515323"/>
          <a:ext cx="8596316" cy="3456154"/>
        </p:xfrm>
        <a:graphic>
          <a:graphicData uri="http://schemas.openxmlformats.org/drawingml/2006/table">
            <a:tbl>
              <a:tblPr firstRow="1" bandRow="1"/>
              <a:tblGrid>
                <a:gridCol w="2356974">
                  <a:extLst>
                    <a:ext uri="{9D8B030D-6E8A-4147-A177-3AD203B41FA5}">
                      <a16:colId xmlns:a16="http://schemas.microsoft.com/office/drawing/2014/main" val="3538157168"/>
                    </a:ext>
                  </a:extLst>
                </a:gridCol>
                <a:gridCol w="1205492">
                  <a:extLst>
                    <a:ext uri="{9D8B030D-6E8A-4147-A177-3AD203B41FA5}">
                      <a16:colId xmlns:a16="http://schemas.microsoft.com/office/drawing/2014/main" val="1310245760"/>
                    </a:ext>
                  </a:extLst>
                </a:gridCol>
                <a:gridCol w="1139493">
                  <a:extLst>
                    <a:ext uri="{9D8B030D-6E8A-4147-A177-3AD203B41FA5}">
                      <a16:colId xmlns:a16="http://schemas.microsoft.com/office/drawing/2014/main" val="2873979829"/>
                    </a:ext>
                  </a:extLst>
                </a:gridCol>
                <a:gridCol w="1099548">
                  <a:extLst>
                    <a:ext uri="{9D8B030D-6E8A-4147-A177-3AD203B41FA5}">
                      <a16:colId xmlns:a16="http://schemas.microsoft.com/office/drawing/2014/main" val="3269211150"/>
                    </a:ext>
                  </a:extLst>
                </a:gridCol>
                <a:gridCol w="1650105">
                  <a:extLst>
                    <a:ext uri="{9D8B030D-6E8A-4147-A177-3AD203B41FA5}">
                      <a16:colId xmlns:a16="http://schemas.microsoft.com/office/drawing/2014/main" val="2576108648"/>
                    </a:ext>
                  </a:extLst>
                </a:gridCol>
                <a:gridCol w="1144704">
                  <a:extLst>
                    <a:ext uri="{9D8B030D-6E8A-4147-A177-3AD203B41FA5}">
                      <a16:colId xmlns:a16="http://schemas.microsoft.com/office/drawing/2014/main" val="988825107"/>
                    </a:ext>
                  </a:extLst>
                </a:gridCol>
              </a:tblGrid>
              <a:tr h="1034751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 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JUNE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REPAIRS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795119"/>
                  </a:ext>
                </a:extLst>
              </a:tr>
              <a:tr h="551233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EMERGENCY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266089"/>
                  </a:ext>
                </a:extLst>
              </a:tr>
              <a:tr h="1034751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NON-EMERGENCY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726317"/>
                  </a:ext>
                </a:extLst>
              </a:tr>
              <a:tr h="551233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713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GB" sz="5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699" marR="27699" marT="27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420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08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FF0A5C-D36A-A1C4-19CF-B385F9FF5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6734" y="609600"/>
            <a:ext cx="37372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/>
              <a:t>Review of Pilot - continued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54ADD-FCE7-98DF-FF84-5B647D5D5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9563" y="2160589"/>
            <a:ext cx="4064439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The pilot change has shown significant improvements</a:t>
            </a:r>
          </a:p>
          <a:p>
            <a:pPr marL="285750" indent="-285750"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System infrastructure has had to be upgraded to cater for these changes</a:t>
            </a:r>
          </a:p>
          <a:p>
            <a:pPr marL="285750" indent="-285750"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The changes have shown that GTD, if managed in the right way, are able to perform far better than they have done in the past</a:t>
            </a:r>
          </a:p>
          <a:p>
            <a:pPr marL="285750" indent="-285750"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GTD contract comes to an end in March 2025, Unity feel the pilot should continue for the remainder of the current contract, with regular quarterly review of performance</a:t>
            </a:r>
          </a:p>
          <a:p>
            <a:pPr marL="285750" indent="-285750"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Tighter control in terms of contract management, post inspection of works, monthly meetings with GTD to continue</a:t>
            </a:r>
          </a:p>
        </p:txBody>
      </p:sp>
      <p:pic>
        <p:nvPicPr>
          <p:cNvPr id="47" name="Picture 46" descr="Paragliding above clouds at sunset">
            <a:extLst>
              <a:ext uri="{FF2B5EF4-FFF2-40B4-BE49-F238E27FC236}">
                <a16:creationId xmlns:a16="http://schemas.microsoft.com/office/drawing/2014/main" id="{ACB5DA44-2AC7-CFFB-7A10-68CE59BCE8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32" r="24532" b="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9651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5" name="Picture 4" descr="Different coloured question marks">
            <a:extLst>
              <a:ext uri="{FF2B5EF4-FFF2-40B4-BE49-F238E27FC236}">
                <a16:creationId xmlns:a16="http://schemas.microsoft.com/office/drawing/2014/main" id="{32519E58-DEFC-5F2A-F314-96C633C8B1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53" r="28298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39732E-C6DA-975A-F794-DEB26CA9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200" dirty="0"/>
              <a:t>What are your thoughts and comments?</a:t>
            </a:r>
          </a:p>
        </p:txBody>
      </p:sp>
    </p:spTree>
    <p:extLst>
      <p:ext uri="{BB962C8B-B14F-4D97-AF65-F5344CB8AC3E}">
        <p14:creationId xmlns:p14="http://schemas.microsoft.com/office/powerpoint/2010/main" val="38369514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555</Words>
  <Application>Microsoft Office PowerPoint</Application>
  <PresentationFormat>Widescreen</PresentationFormat>
  <Paragraphs>114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RESPONSIVE REPAIRS PILOT UPDATE</vt:lpstr>
      <vt:lpstr>PURPOSE OF THIS TRIAL</vt:lpstr>
      <vt:lpstr>CHANGES AGREED AND IMPLEMENTED</vt:lpstr>
      <vt:lpstr>GTD Performance April 2023-March 2024</vt:lpstr>
      <vt:lpstr>GTD REPAIR PERFORMANCE APRIL-JUNE 2024</vt:lpstr>
      <vt:lpstr>Review of Pilot</vt:lpstr>
      <vt:lpstr>Review of Pilot - continued</vt:lpstr>
      <vt:lpstr>Review of Pilot - continued</vt:lpstr>
      <vt:lpstr>What are your thoughts and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RESPONSIVE REPAIRS PILOT</dc:title>
  <dc:creator>Abid Mustafa</dc:creator>
  <cp:lastModifiedBy>Abid Mustafa</cp:lastModifiedBy>
  <cp:revision>2</cp:revision>
  <dcterms:created xsi:type="dcterms:W3CDTF">2024-03-13T09:23:46Z</dcterms:created>
  <dcterms:modified xsi:type="dcterms:W3CDTF">2024-07-31T13:20:19Z</dcterms:modified>
</cp:coreProperties>
</file>